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87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Introduction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Equipe</a:t>
          </a:r>
          <a:r>
            <a:rPr lang="en-US" dirty="0"/>
            <a:t> du </a:t>
          </a:r>
          <a:r>
            <a:rPr lang="en-US" dirty="0" err="1"/>
            <a:t>projet</a:t>
          </a:r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dirty="0"/>
            <a:t>Etude</a:t>
          </a:r>
          <a:endParaRPr lang="en-US" dirty="0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Evolution du </a:t>
          </a:r>
          <a:r>
            <a:rPr lang="en-US" dirty="0" err="1"/>
            <a:t>besoin</a:t>
          </a:r>
          <a:endParaRPr lang="en-US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Brainstorming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Limites ?</a:t>
          </a: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Problématique</a:t>
          </a:r>
          <a:endParaRPr lang="en-US" dirty="0"/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19AE6A50-B2F7-4F98-A456-DF10E94887E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Bilan d’avancement</a:t>
          </a:r>
          <a:endParaRPr lang="en-US" dirty="0"/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 err="1"/>
            <a:t>Fonctionalités</a:t>
          </a:r>
          <a:r>
            <a:rPr lang="fr-FR" dirty="0"/>
            <a:t> de la </a:t>
          </a:r>
          <a:r>
            <a:rPr lang="fr-FR" dirty="0" err="1"/>
            <a:t>platforme</a:t>
          </a:r>
          <a:endParaRPr lang="en-US" dirty="0"/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80308036-41FA-49DF-BC56-8BE1223C87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Contraintes</a:t>
          </a:r>
          <a:endParaRPr lang="en-US" dirty="0"/>
        </a:p>
      </dgm:t>
    </dgm:pt>
    <dgm:pt modelId="{CB4C8DF6-8671-4F14-9BD6-68E721D7CBE8}" type="parTrans" cxnId="{D1B32484-28F0-428A-9520-8334A2F3F0B1}">
      <dgm:prSet/>
      <dgm:spPr/>
      <dgm:t>
        <a:bodyPr/>
        <a:lstStyle/>
        <a:p>
          <a:endParaRPr lang="en-US"/>
        </a:p>
      </dgm:t>
    </dgm:pt>
    <dgm:pt modelId="{1F052CFC-B532-468F-8AAE-C7C381ADE52A}" type="sibTrans" cxnId="{D1B32484-28F0-428A-9520-8334A2F3F0B1}">
      <dgm:prSet/>
      <dgm:spPr/>
      <dgm:t>
        <a:bodyPr/>
        <a:lstStyle/>
        <a:p>
          <a:endParaRPr lang="en-US"/>
        </a:p>
      </dgm:t>
    </dgm:pt>
    <dgm:pt modelId="{C1BC2591-8C91-4D2E-838F-26D0C007398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Attentes ?</a:t>
          </a:r>
          <a:endParaRPr lang="en-US" dirty="0"/>
        </a:p>
      </dgm:t>
    </dgm:pt>
    <dgm:pt modelId="{7DCA0393-C91B-458E-9602-70CA0004F5AA}" type="parTrans" cxnId="{D20E76FA-21CC-446B-8735-8A5FCDFC9E0E}">
      <dgm:prSet/>
      <dgm:spPr/>
      <dgm:t>
        <a:bodyPr/>
        <a:lstStyle/>
        <a:p>
          <a:endParaRPr lang="en-US"/>
        </a:p>
      </dgm:t>
    </dgm:pt>
    <dgm:pt modelId="{472A1DB7-924E-4E35-8E55-E1EE1C624B51}" type="sibTrans" cxnId="{D20E76FA-21CC-446B-8735-8A5FCDFC9E0E}">
      <dgm:prSet/>
      <dgm:spPr/>
      <dgm:t>
        <a:bodyPr/>
        <a:lstStyle/>
        <a:p>
          <a:endParaRPr lang="en-US"/>
        </a:p>
      </dgm:t>
    </dgm:pt>
    <dgm:pt modelId="{F74BC01B-5E1E-4ADD-9515-00356B79D1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Besoins</a:t>
          </a:r>
          <a:r>
            <a:rPr lang="en-US" dirty="0"/>
            <a:t> ?</a:t>
          </a:r>
        </a:p>
      </dgm:t>
    </dgm:pt>
    <dgm:pt modelId="{E80B95A6-581A-4BC4-B523-74C273FD8287}" type="parTrans" cxnId="{8778ABD9-C262-4DF9-8C1E-BF1D063BB5C9}">
      <dgm:prSet/>
      <dgm:spPr/>
      <dgm:t>
        <a:bodyPr/>
        <a:lstStyle/>
        <a:p>
          <a:endParaRPr lang="en-US"/>
        </a:p>
      </dgm:t>
    </dgm:pt>
    <dgm:pt modelId="{FD8ABA08-9D28-4DE1-846B-EF07372F5BF8}" type="sibTrans" cxnId="{8778ABD9-C262-4DF9-8C1E-BF1D063BB5C9}">
      <dgm:prSet/>
      <dgm:spPr/>
      <dgm:t>
        <a:bodyPr/>
        <a:lstStyle/>
        <a:p>
          <a:endParaRPr lang="en-US"/>
        </a:p>
      </dgm:t>
    </dgm:pt>
    <dgm:pt modelId="{08C3DA94-F4EA-4DF9-B8F7-572C5D1CBF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dirty="0"/>
            <a:t>Conclusion</a:t>
          </a:r>
          <a:endParaRPr lang="en-US" dirty="0"/>
        </a:p>
      </dgm:t>
    </dgm:pt>
    <dgm:pt modelId="{455B19FA-0E1F-4988-BA2C-6F3D775B2D81}" type="parTrans" cxnId="{B8C856A8-6BC4-4FAA-8066-8F9EAA0C8A80}">
      <dgm:prSet/>
      <dgm:spPr/>
      <dgm:t>
        <a:bodyPr/>
        <a:lstStyle/>
        <a:p>
          <a:endParaRPr lang="en-US"/>
        </a:p>
      </dgm:t>
    </dgm:pt>
    <dgm:pt modelId="{0FABB19F-5463-4562-8B61-3DFFAC1D3F1C}" type="sibTrans" cxnId="{B8C856A8-6BC4-4FAA-8066-8F9EAA0C8A80}">
      <dgm:prSet/>
      <dgm:spPr/>
      <dgm:t>
        <a:bodyPr/>
        <a:lstStyle/>
        <a:p>
          <a:endParaRPr lang="en-US"/>
        </a:p>
      </dgm:t>
    </dgm:pt>
    <dgm:pt modelId="{1AB63974-95BE-4502-92EE-7A623C418F7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Synthèse</a:t>
          </a:r>
        </a:p>
        <a:p>
          <a:pPr>
            <a:lnSpc>
              <a:spcPct val="100000"/>
            </a:lnSpc>
          </a:pPr>
          <a:r>
            <a:rPr lang="fr-FR" dirty="0"/>
            <a:t>Décisions</a:t>
          </a:r>
        </a:p>
        <a:p>
          <a:pPr>
            <a:lnSpc>
              <a:spcPct val="100000"/>
            </a:lnSpc>
          </a:pPr>
          <a:r>
            <a:rPr lang="fr-FR" dirty="0"/>
            <a:t>Actions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3D0007B2-1FD4-4F49-9BED-E84788BB6C3E}" type="parTrans" cxnId="{C7ECB934-7D27-4D6E-A3A7-C1F46CF3AA36}">
      <dgm:prSet/>
      <dgm:spPr/>
      <dgm:t>
        <a:bodyPr/>
        <a:lstStyle/>
        <a:p>
          <a:endParaRPr lang="en-US"/>
        </a:p>
      </dgm:t>
    </dgm:pt>
    <dgm:pt modelId="{CBC1848F-39EE-4DD5-B836-8FBBB6653415}" type="sibTrans" cxnId="{C7ECB934-7D27-4D6E-A3A7-C1F46CF3AA36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Finished with solid fill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8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8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8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8" custScaleX="131644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8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8">
        <dgm:presLayoutVars/>
      </dgm:prSet>
      <dgm:spPr/>
    </dgm:pt>
    <dgm:pt modelId="{84F78456-5843-4B8C-8B56-0C147D9AFFD8}" type="pres">
      <dgm:prSet presAssocID="{A432C086-9156-4D32-A06E-6E237CC66D92}" presName="sibTrans" presStyleCnt="0"/>
      <dgm:spPr/>
    </dgm:pt>
    <dgm:pt modelId="{1384F293-EE7B-4EFD-9DFE-211DC533B53B}" type="pres">
      <dgm:prSet presAssocID="{08C3DA94-F4EA-4DF9-B8F7-572C5D1CBFD3}" presName="compNode" presStyleCnt="0"/>
      <dgm:spPr/>
    </dgm:pt>
    <dgm:pt modelId="{3CD286D9-3B1B-45F9-B487-748CBDFBDC26}" type="pres">
      <dgm:prSet presAssocID="{08C3DA94-F4EA-4DF9-B8F7-572C5D1CBFD3}" presName="iconRect" presStyleLbl="node1" presStyleIdx="3" presStyleCnt="4"/>
      <dgm:spPr/>
    </dgm:pt>
    <dgm:pt modelId="{85181091-BF13-424D-B814-87D907C26BE4}" type="pres">
      <dgm:prSet presAssocID="{08C3DA94-F4EA-4DF9-B8F7-572C5D1CBFD3}" presName="iconSpace" presStyleCnt="0"/>
      <dgm:spPr/>
    </dgm:pt>
    <dgm:pt modelId="{E14FD19B-A290-4F76-A1C9-BD6108903D71}" type="pres">
      <dgm:prSet presAssocID="{08C3DA94-F4EA-4DF9-B8F7-572C5D1CBFD3}" presName="parTx" presStyleLbl="revTx" presStyleIdx="6" presStyleCnt="8">
        <dgm:presLayoutVars>
          <dgm:chMax val="0"/>
          <dgm:chPref val="0"/>
        </dgm:presLayoutVars>
      </dgm:prSet>
      <dgm:spPr/>
    </dgm:pt>
    <dgm:pt modelId="{2A83D187-C743-405A-8FB6-243B72ECCFC3}" type="pres">
      <dgm:prSet presAssocID="{08C3DA94-F4EA-4DF9-B8F7-572C5D1CBFD3}" presName="txSpace" presStyleCnt="0"/>
      <dgm:spPr/>
    </dgm:pt>
    <dgm:pt modelId="{0A488151-6E64-45D0-B21A-97ABD461912B}" type="pres">
      <dgm:prSet presAssocID="{08C3DA94-F4EA-4DF9-B8F7-572C5D1CBFD3}" presName="desTx" presStyleLbl="revTx" presStyleIdx="7" presStyleCnt="8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CE13601D-E1A5-42B4-9435-EF16045E60FA}" srcId="{E754A2A0-41CE-428B-9DDC-DCD1FD12D16A}" destId="{E73E8133-584D-4C45-99EA-6F2691A17A73}" srcOrd="1" destOrd="0" parTransId="{19366B0E-517E-41A1-A871-4D800CF4D2F7}" sibTransId="{C09243AF-AD07-4CBF-84F7-E2CD9DD2CEF1}"/>
    <dgm:cxn modelId="{6D4CB933-1DF3-4BC1-A454-546CC5034B5C}" type="presOf" srcId="{C1BC2591-8C91-4D2E-838F-26D0C0073985}" destId="{6418EBED-F111-425B-8EE2-06B8B2297A68}" srcOrd="0" destOrd="1" presId="urn:microsoft.com/office/officeart/2018/5/layout/CenteredIconLabelDescriptionList"/>
    <dgm:cxn modelId="{C7ECB934-7D27-4D6E-A3A7-C1F46CF3AA36}" srcId="{08C3DA94-F4EA-4DF9-B8F7-572C5D1CBFD3}" destId="{1AB63974-95BE-4502-92EE-7A623C418F7D}" srcOrd="0" destOrd="0" parTransId="{3D0007B2-1FD4-4F49-9BED-E84788BB6C3E}" sibTransId="{CBC1848F-39EE-4DD5-B836-8FBBB6653415}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8528C16A-48C8-4233-9129-7DC0612C69C6}" type="presOf" srcId="{08C3DA94-F4EA-4DF9-B8F7-572C5D1CBFD3}" destId="{E14FD19B-A290-4F76-A1C9-BD6108903D71}" srcOrd="0" destOrd="0" presId="urn:microsoft.com/office/officeart/2018/5/layout/CenteredIconLabelDescriptionList"/>
    <dgm:cxn modelId="{31236A4C-17B7-4AD6-A6DF-D5505A7B3830}" type="presOf" srcId="{19AE6A50-B2F7-4F98-A456-DF10E94887E7}" destId="{DD091D0A-5A25-4241-91F3-18D32B0BDD4F}" srcOrd="0" destOrd="2" presId="urn:microsoft.com/office/officeart/2018/5/layout/CenteredIconLabelDescriptionList"/>
    <dgm:cxn modelId="{E3ED426D-0ED9-435E-9A9A-1B437DA49D3E}" type="presOf" srcId="{80308036-41FA-49DF-BC56-8BE1223C877B}" destId="{7CD40649-A74C-4AD8-B9D0-2573A1955C91}" srcOrd="0" destOrd="2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BE03A87C-50F2-49E6-B8EB-2219D8A5E4BF}" type="presOf" srcId="{E73E8133-584D-4C45-99EA-6F2691A17A73}" destId="{DD091D0A-5A25-4241-91F3-18D32B0BDD4F}" srcOrd="0" destOrd="1" presId="urn:microsoft.com/office/officeart/2018/5/layout/CenteredIconLabelDescriptionList"/>
    <dgm:cxn modelId="{9C9F8283-EF4B-46ED-B123-7152942A1C38}" type="presOf" srcId="{F74BC01B-5E1E-4ADD-9515-00356B79D176}" destId="{6418EBED-F111-425B-8EE2-06B8B2297A68}" srcOrd="0" destOrd="2" presId="urn:microsoft.com/office/officeart/2018/5/layout/CenteredIconLabelDescriptionList"/>
    <dgm:cxn modelId="{D1B32484-28F0-428A-9520-8334A2F3F0B1}" srcId="{DCCE571A-4D30-4294-ABAF-6885F619D2D9}" destId="{80308036-41FA-49DF-BC56-8BE1223C877B}" srcOrd="2" destOrd="0" parTransId="{CB4C8DF6-8671-4F14-9BD6-68E721D7CBE8}" sibTransId="{1F052CFC-B532-468F-8AAE-C7C381ADE52A}"/>
    <dgm:cxn modelId="{B8C856A8-6BC4-4FAA-8066-8F9EAA0C8A80}" srcId="{E817CCF5-DA3F-4E5F-BE7C-D8111B2BFEBA}" destId="{08C3DA94-F4EA-4DF9-B8F7-572C5D1CBFD3}" srcOrd="3" destOrd="0" parTransId="{455B19FA-0E1F-4988-BA2C-6F3D775B2D81}" sibTransId="{0FABB19F-5463-4562-8B61-3DFFAC1D3F1C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E40A96C6-DC5F-42A1-9307-3B282B7BE6C8}" srcId="{DCCE571A-4D30-4294-ABAF-6885F619D2D9}" destId="{6BF509EE-1E1E-4BF7-84F4-158CD8D2DC09}" srcOrd="1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F938F5D5-804D-4B23-8281-BE5677075ACA}" srcId="{E754A2A0-41CE-428B-9DDC-DCD1FD12D16A}" destId="{19AE6A50-B2F7-4F98-A456-DF10E94887E7}" srcOrd="2" destOrd="0" parTransId="{FCAB35B7-FF11-4E93-9864-F2B9C97274F4}" sibTransId="{F7BDB8CA-0E84-4B27-8BED-5C7340299BE3}"/>
    <dgm:cxn modelId="{8778ABD9-C262-4DF9-8C1E-BF1D063BB5C9}" srcId="{1C1B28B7-2609-4BAA-AAAB-5801EDFD334C}" destId="{F74BC01B-5E1E-4ADD-9515-00356B79D176}" srcOrd="2" destOrd="0" parTransId="{E80B95A6-581A-4BC4-B523-74C273FD8287}" sibTransId="{FD8ABA08-9D28-4DE1-846B-EF07372F5BF8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BC47E2F0-D7B5-4973-A3B5-8B700B3E09F1}" type="presOf" srcId="{1AB63974-95BE-4502-92EE-7A623C418F7D}" destId="{0A488151-6E64-45D0-B21A-97ABD461912B}" srcOrd="0" destOrd="0" presId="urn:microsoft.com/office/officeart/2018/5/layout/CenteredIconLabelDescriptionList"/>
    <dgm:cxn modelId="{3DA7E7F0-5057-42E1-BFDF-4C763F4C13E6}" type="presOf" srcId="{6BF509EE-1E1E-4BF7-84F4-158CD8D2DC09}" destId="{7CD40649-A74C-4AD8-B9D0-2573A1955C91}" srcOrd="0" destOrd="1" presId="urn:microsoft.com/office/officeart/2018/5/layout/CenteredIconLabelDescriptionList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D20E76FA-21CC-446B-8735-8A5FCDFC9E0E}" srcId="{1C1B28B7-2609-4BAA-AAAB-5801EDFD334C}" destId="{C1BC2591-8C91-4D2E-838F-26D0C0073985}" srcOrd="1" destOrd="0" parTransId="{7DCA0393-C91B-458E-9602-70CA0004F5AA}" sibTransId="{472A1DB7-924E-4E35-8E55-E1EE1C624B51}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  <dgm:cxn modelId="{24B35821-8389-4356-9316-0977C624A744}" type="presParOf" srcId="{071926C8-9E08-4BE0-A1E4-133B16FF713E}" destId="{84F78456-5843-4B8C-8B56-0C147D9AFFD8}" srcOrd="5" destOrd="0" presId="urn:microsoft.com/office/officeart/2018/5/layout/CenteredIconLabelDescriptionList"/>
    <dgm:cxn modelId="{62D49494-75BD-4783-9B78-D6EF0E7A3CB3}" type="presParOf" srcId="{071926C8-9E08-4BE0-A1E4-133B16FF713E}" destId="{1384F293-EE7B-4EFD-9DFE-211DC533B53B}" srcOrd="6" destOrd="0" presId="urn:microsoft.com/office/officeart/2018/5/layout/CenteredIconLabelDescriptionList"/>
    <dgm:cxn modelId="{3E4C2553-8DFD-4FEC-9511-D0A195539A97}" type="presParOf" srcId="{1384F293-EE7B-4EFD-9DFE-211DC533B53B}" destId="{3CD286D9-3B1B-45F9-B487-748CBDFBDC26}" srcOrd="0" destOrd="0" presId="urn:microsoft.com/office/officeart/2018/5/layout/CenteredIconLabelDescriptionList"/>
    <dgm:cxn modelId="{E96F7763-6F91-46D3-AAA1-E98B667A9DCE}" type="presParOf" srcId="{1384F293-EE7B-4EFD-9DFE-211DC533B53B}" destId="{85181091-BF13-424D-B814-87D907C26BE4}" srcOrd="1" destOrd="0" presId="urn:microsoft.com/office/officeart/2018/5/layout/CenteredIconLabelDescriptionList"/>
    <dgm:cxn modelId="{87B712C2-40D1-4C57-84E5-C3ECF9B34FA8}" type="presParOf" srcId="{1384F293-EE7B-4EFD-9DFE-211DC533B53B}" destId="{E14FD19B-A290-4F76-A1C9-BD6108903D71}" srcOrd="2" destOrd="0" presId="urn:microsoft.com/office/officeart/2018/5/layout/CenteredIconLabelDescriptionList"/>
    <dgm:cxn modelId="{4F0B1C87-4397-47E1-9E2A-FBA0D9296532}" type="presParOf" srcId="{1384F293-EE7B-4EFD-9DFE-211DC533B53B}" destId="{2A83D187-C743-405A-8FB6-243B72ECCFC3}" srcOrd="3" destOrd="0" presId="urn:microsoft.com/office/officeart/2018/5/layout/CenteredIconLabelDescriptionList"/>
    <dgm:cxn modelId="{ABF6EDEF-F068-4BE0-890D-EB1A6AC4681D}" type="presParOf" srcId="{1384F293-EE7B-4EFD-9DFE-211DC533B53B}" destId="{0A488151-6E64-45D0-B21A-97ABD461912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D2021-C090-4504-9F10-83BFE016650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46491-EC19-4BB4-AF2E-8DF70B67D784}">
      <dgm:prSet phldrT="[Text]"/>
      <dgm:spPr>
        <a:noFill/>
      </dgm:spPr>
      <dgm:t>
        <a:bodyPr/>
        <a:lstStyle/>
        <a:p>
          <a:r>
            <a:rPr lang="fr-FR" b="1" dirty="0"/>
            <a:t>Faciliter la communication pour les personnes sourdes et muettes</a:t>
          </a:r>
          <a:endParaRPr lang="en-US" dirty="0"/>
        </a:p>
      </dgm:t>
    </dgm:pt>
    <dgm:pt modelId="{3BDC7D7A-928F-41C7-B3BB-AB36E92EBA9C}" type="parTrans" cxnId="{0EC70381-E9F7-4916-91F3-D710CD2471D3}">
      <dgm:prSet/>
      <dgm:spPr/>
      <dgm:t>
        <a:bodyPr/>
        <a:lstStyle/>
        <a:p>
          <a:endParaRPr lang="en-US"/>
        </a:p>
      </dgm:t>
    </dgm:pt>
    <dgm:pt modelId="{82E6EEE0-1CC5-4E99-ADFB-F8B793A7EBC2}" type="sibTrans" cxnId="{0EC70381-E9F7-4916-91F3-D710CD2471D3}">
      <dgm:prSet/>
      <dgm:spPr/>
      <dgm:t>
        <a:bodyPr/>
        <a:lstStyle/>
        <a:p>
          <a:endParaRPr lang="en-US"/>
        </a:p>
      </dgm:t>
    </dgm:pt>
    <dgm:pt modelId="{554DBA98-32D5-4F3F-A302-69098A9CE533}">
      <dgm:prSet phldrT="[Text]"/>
      <dgm:spPr>
        <a:noFill/>
      </dgm:spPr>
      <dgm:t>
        <a:bodyPr/>
        <a:lstStyle/>
        <a:p>
          <a:r>
            <a:rPr lang="fr-FR" b="1" dirty="0"/>
            <a:t>Assurer la compatibilité avec différents modes de communication</a:t>
          </a:r>
          <a:r>
            <a:rPr lang="fr-FR" dirty="0"/>
            <a:t> </a:t>
          </a:r>
          <a:endParaRPr lang="en-US" dirty="0"/>
        </a:p>
      </dgm:t>
    </dgm:pt>
    <dgm:pt modelId="{A24CBB65-387E-40AA-A838-4EB29839F34A}" type="parTrans" cxnId="{61BCC6A0-14A1-4912-9CBC-AD8942DF2E08}">
      <dgm:prSet/>
      <dgm:spPr/>
      <dgm:t>
        <a:bodyPr/>
        <a:lstStyle/>
        <a:p>
          <a:endParaRPr lang="en-US"/>
        </a:p>
      </dgm:t>
    </dgm:pt>
    <dgm:pt modelId="{B4854E12-9AC0-4D89-83EE-5E2E3F52FA46}" type="sibTrans" cxnId="{61BCC6A0-14A1-4912-9CBC-AD8942DF2E08}">
      <dgm:prSet/>
      <dgm:spPr/>
      <dgm:t>
        <a:bodyPr/>
        <a:lstStyle/>
        <a:p>
          <a:endParaRPr lang="en-US"/>
        </a:p>
      </dgm:t>
    </dgm:pt>
    <dgm:pt modelId="{FA272175-AEFB-42D5-93E0-9E8035AD8E3A}">
      <dgm:prSet phldrT="[Text]"/>
      <dgm:spPr>
        <a:noFill/>
      </dgm:spPr>
      <dgm:t>
        <a:bodyPr/>
        <a:lstStyle/>
        <a:p>
          <a:r>
            <a:rPr lang="en-US" b="1" dirty="0"/>
            <a:t>Supporter </a:t>
          </a:r>
          <a:r>
            <a:rPr lang="en-US" b="1" dirty="0" err="1"/>
            <a:t>l'auto</a:t>
          </a:r>
          <a:r>
            <a:rPr lang="en-US" b="1" dirty="0"/>
            <a:t>-formation et </a:t>
          </a:r>
          <a:r>
            <a:rPr lang="en-US" b="1" dirty="0" err="1"/>
            <a:t>l'éducation</a:t>
          </a:r>
          <a:r>
            <a:rPr lang="en-US" dirty="0"/>
            <a:t> </a:t>
          </a:r>
        </a:p>
      </dgm:t>
    </dgm:pt>
    <dgm:pt modelId="{A9683628-8D3F-4B3F-B181-681C3F431C8A}" type="parTrans" cxnId="{2458877E-8E67-4157-A2A9-D197DE43D328}">
      <dgm:prSet/>
      <dgm:spPr/>
      <dgm:t>
        <a:bodyPr/>
        <a:lstStyle/>
        <a:p>
          <a:endParaRPr lang="en-US"/>
        </a:p>
      </dgm:t>
    </dgm:pt>
    <dgm:pt modelId="{CCAF6810-82BF-4DD6-B403-9071074C5EDD}" type="sibTrans" cxnId="{2458877E-8E67-4157-A2A9-D197DE43D328}">
      <dgm:prSet/>
      <dgm:spPr/>
      <dgm:t>
        <a:bodyPr/>
        <a:lstStyle/>
        <a:p>
          <a:endParaRPr lang="en-US"/>
        </a:p>
      </dgm:t>
    </dgm:pt>
    <dgm:pt modelId="{355E9AB6-3D53-410D-B2AE-068E7BDF9A81}">
      <dgm:prSet phldrT="[Text]"/>
      <dgm:spPr>
        <a:noFill/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 </a:t>
          </a:r>
          <a:r>
            <a:rPr lang="fr-FR" b="0" dirty="0">
              <a:solidFill>
                <a:schemeClr val="tx1"/>
              </a:solidFill>
            </a:rPr>
            <a:t>Permettre une interaction intuitive en utilisant la voix, le texte ou les signes</a:t>
          </a:r>
          <a:endParaRPr lang="en-US" b="0" dirty="0">
            <a:solidFill>
              <a:schemeClr val="tx1"/>
            </a:solidFill>
          </a:endParaRPr>
        </a:p>
      </dgm:t>
    </dgm:pt>
    <dgm:pt modelId="{BE99F211-25D9-4670-960E-84EA26BD6DCE}" type="parTrans" cxnId="{95A43155-2362-4D74-B7BB-17CA5B528809}">
      <dgm:prSet/>
      <dgm:spPr/>
      <dgm:t>
        <a:bodyPr/>
        <a:lstStyle/>
        <a:p>
          <a:endParaRPr lang="en-US"/>
        </a:p>
      </dgm:t>
    </dgm:pt>
    <dgm:pt modelId="{1DC92150-3457-4ED1-97B0-5B1B13BD1311}" type="sibTrans" cxnId="{95A43155-2362-4D74-B7BB-17CA5B528809}">
      <dgm:prSet/>
      <dgm:spPr/>
      <dgm:t>
        <a:bodyPr/>
        <a:lstStyle/>
        <a:p>
          <a:endParaRPr lang="en-US"/>
        </a:p>
      </dgm:t>
    </dgm:pt>
    <dgm:pt modelId="{02B6CDF2-1C80-4298-9F50-7C8ED7B05669}">
      <dgm:prSet phldrT="[Text]"/>
      <dgm:spPr>
        <a:noFill/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Inclure des traductions visuels et auditives en temps réel selon le besoin</a:t>
          </a:r>
          <a:endParaRPr lang="en-US" dirty="0">
            <a:solidFill>
              <a:schemeClr val="tx1"/>
            </a:solidFill>
          </a:endParaRPr>
        </a:p>
      </dgm:t>
    </dgm:pt>
    <dgm:pt modelId="{1E2851A5-3752-44B7-AB92-59AD3C128293}" type="parTrans" cxnId="{169B76A2-9530-4F14-AF20-2E23DBC6339E}">
      <dgm:prSet/>
      <dgm:spPr/>
      <dgm:t>
        <a:bodyPr/>
        <a:lstStyle/>
        <a:p>
          <a:endParaRPr lang="en-US"/>
        </a:p>
      </dgm:t>
    </dgm:pt>
    <dgm:pt modelId="{B743E9BB-1658-42BA-BC75-CCD1A025904F}" type="sibTrans" cxnId="{169B76A2-9530-4F14-AF20-2E23DBC6339E}">
      <dgm:prSet/>
      <dgm:spPr/>
      <dgm:t>
        <a:bodyPr/>
        <a:lstStyle/>
        <a:p>
          <a:endParaRPr lang="en-US"/>
        </a:p>
      </dgm:t>
    </dgm:pt>
    <dgm:pt modelId="{CCD18D6B-B878-42FE-A8D3-17F58A74EF04}">
      <dgm:prSet phldrT="[Text]"/>
      <dgm:spPr>
        <a:noFill/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En ligne : </a:t>
          </a:r>
          <a:r>
            <a:rPr lang="fr-FR" dirty="0">
              <a:solidFill>
                <a:schemeClr val="tx1"/>
              </a:solidFill>
            </a:rPr>
            <a:t>Permettre la traduction et la communication en temps réels avec les utilisateurs connectés</a:t>
          </a:r>
          <a:endParaRPr lang="en-US" dirty="0">
            <a:solidFill>
              <a:schemeClr val="tx1"/>
            </a:solidFill>
          </a:endParaRPr>
        </a:p>
      </dgm:t>
    </dgm:pt>
    <dgm:pt modelId="{32C5CE2B-45DC-40CA-8242-60E4C7F4F0E4}" type="parTrans" cxnId="{6F156920-5460-4DC1-8539-80402100F3A1}">
      <dgm:prSet/>
      <dgm:spPr/>
      <dgm:t>
        <a:bodyPr/>
        <a:lstStyle/>
        <a:p>
          <a:endParaRPr lang="en-US"/>
        </a:p>
      </dgm:t>
    </dgm:pt>
    <dgm:pt modelId="{6315DC77-3B7C-426E-988B-40E0079E9971}" type="sibTrans" cxnId="{6F156920-5460-4DC1-8539-80402100F3A1}">
      <dgm:prSet/>
      <dgm:spPr/>
      <dgm:t>
        <a:bodyPr/>
        <a:lstStyle/>
        <a:p>
          <a:endParaRPr lang="en-US"/>
        </a:p>
      </dgm:t>
    </dgm:pt>
    <dgm:pt modelId="{4FC5CBBD-7CDD-462D-88B7-31436A95E55A}">
      <dgm:prSet phldrT="[Text]"/>
      <dgm:spPr>
        <a:noFill/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En présentiel : </a:t>
          </a:r>
          <a:r>
            <a:rPr lang="fr-FR" dirty="0">
              <a:solidFill>
                <a:schemeClr val="tx1"/>
              </a:solidFill>
            </a:rPr>
            <a:t>Permettre la traduction et la diffusion  en temps réel pour les personnes présentes dans la réunion </a:t>
          </a:r>
          <a:endParaRPr lang="en-US" dirty="0">
            <a:solidFill>
              <a:schemeClr val="tx1"/>
            </a:solidFill>
          </a:endParaRPr>
        </a:p>
      </dgm:t>
    </dgm:pt>
    <dgm:pt modelId="{7D956CE7-A4C0-445B-872F-CD6AFAAAD5E6}" type="parTrans" cxnId="{FBFCACEE-B693-447C-BA3A-71CDD5215150}">
      <dgm:prSet/>
      <dgm:spPr/>
      <dgm:t>
        <a:bodyPr/>
        <a:lstStyle/>
        <a:p>
          <a:endParaRPr lang="en-US"/>
        </a:p>
      </dgm:t>
    </dgm:pt>
    <dgm:pt modelId="{49D6AF64-3A6D-4BFB-8696-B76A67415D28}" type="sibTrans" cxnId="{FBFCACEE-B693-447C-BA3A-71CDD5215150}">
      <dgm:prSet/>
      <dgm:spPr/>
      <dgm:t>
        <a:bodyPr/>
        <a:lstStyle/>
        <a:p>
          <a:endParaRPr lang="en-US"/>
        </a:p>
      </dgm:t>
    </dgm:pt>
    <dgm:pt modelId="{7282E06A-3F27-44FE-A4C9-94509719FBA7}">
      <dgm:prSet phldrT="[Text]"/>
      <dgm:spPr>
        <a:noFill/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Faciliter l’accès et l’exploitation des différents types de formations</a:t>
          </a:r>
          <a:endParaRPr lang="en-US" dirty="0">
            <a:solidFill>
              <a:schemeClr val="tx1"/>
            </a:solidFill>
          </a:endParaRPr>
        </a:p>
      </dgm:t>
    </dgm:pt>
    <dgm:pt modelId="{B317C594-1CA9-4F5C-88D6-0817879BDEDC}" type="parTrans" cxnId="{A2AC5ED3-2324-4075-AC58-C185C6AA7A93}">
      <dgm:prSet/>
      <dgm:spPr/>
      <dgm:t>
        <a:bodyPr/>
        <a:lstStyle/>
        <a:p>
          <a:endParaRPr lang="en-US"/>
        </a:p>
      </dgm:t>
    </dgm:pt>
    <dgm:pt modelId="{41545DE8-A35A-4F42-9C52-3534ED15B07F}" type="sibTrans" cxnId="{A2AC5ED3-2324-4075-AC58-C185C6AA7A93}">
      <dgm:prSet/>
      <dgm:spPr/>
      <dgm:t>
        <a:bodyPr/>
        <a:lstStyle/>
        <a:p>
          <a:endParaRPr lang="en-US"/>
        </a:p>
      </dgm:t>
    </dgm:pt>
    <dgm:pt modelId="{31436EDB-86BB-4140-9116-E3E2BBABDE61}">
      <dgm:prSet phldrT="[Text]"/>
      <dgm:spPr>
        <a:noFill/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Permettre la traduction des vidéos et de contenus nécessitant une traduction</a:t>
          </a:r>
          <a:endParaRPr lang="en-US" dirty="0">
            <a:solidFill>
              <a:schemeClr val="tx1"/>
            </a:solidFill>
          </a:endParaRPr>
        </a:p>
      </dgm:t>
    </dgm:pt>
    <dgm:pt modelId="{CCEEA9B4-9883-42F9-965D-35BB39334EE5}" type="parTrans" cxnId="{03C80EA8-8B41-429C-85DC-20B4B92945DF}">
      <dgm:prSet/>
      <dgm:spPr/>
      <dgm:t>
        <a:bodyPr/>
        <a:lstStyle/>
        <a:p>
          <a:endParaRPr lang="en-US"/>
        </a:p>
      </dgm:t>
    </dgm:pt>
    <dgm:pt modelId="{A841B277-FB42-4A8A-A8CA-74AABB6025A9}" type="sibTrans" cxnId="{03C80EA8-8B41-429C-85DC-20B4B92945DF}">
      <dgm:prSet/>
      <dgm:spPr/>
      <dgm:t>
        <a:bodyPr/>
        <a:lstStyle/>
        <a:p>
          <a:endParaRPr lang="en-US"/>
        </a:p>
      </dgm:t>
    </dgm:pt>
    <dgm:pt modelId="{568460F4-B637-4F64-8110-08B33589DC32}" type="pres">
      <dgm:prSet presAssocID="{11BD2021-C090-4504-9F10-83BFE016650A}" presName="rootnode" presStyleCnt="0">
        <dgm:presLayoutVars>
          <dgm:chMax/>
          <dgm:chPref/>
          <dgm:dir/>
          <dgm:animLvl val="lvl"/>
        </dgm:presLayoutVars>
      </dgm:prSet>
      <dgm:spPr/>
    </dgm:pt>
    <dgm:pt modelId="{2ECAC839-D5BE-4A59-9A1F-041D2E1DD02E}" type="pres">
      <dgm:prSet presAssocID="{5AE46491-EC19-4BB4-AF2E-8DF70B67D784}" presName="composite" presStyleCnt="0"/>
      <dgm:spPr/>
    </dgm:pt>
    <dgm:pt modelId="{56B72431-67BC-40AA-967F-97CD91E37F89}" type="pres">
      <dgm:prSet presAssocID="{5AE46491-EC19-4BB4-AF2E-8DF70B67D784}" presName="LShape" presStyleLbl="alignNode1" presStyleIdx="0" presStyleCnt="5"/>
      <dgm:spPr/>
    </dgm:pt>
    <dgm:pt modelId="{0DB6E758-D27F-4B1B-A047-570680320891}" type="pres">
      <dgm:prSet presAssocID="{5AE46491-EC19-4BB4-AF2E-8DF70B67D78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DA40051-3F48-4C83-BC2A-96FDE98EC069}" type="pres">
      <dgm:prSet presAssocID="{5AE46491-EC19-4BB4-AF2E-8DF70B67D784}" presName="Triangle" presStyleLbl="alignNode1" presStyleIdx="1" presStyleCnt="5"/>
      <dgm:spPr/>
    </dgm:pt>
    <dgm:pt modelId="{9509D88B-0261-4324-A508-EEAB845B9A88}" type="pres">
      <dgm:prSet presAssocID="{82E6EEE0-1CC5-4E99-ADFB-F8B793A7EBC2}" presName="sibTrans" presStyleCnt="0"/>
      <dgm:spPr/>
    </dgm:pt>
    <dgm:pt modelId="{12FB9796-E22C-4F9D-A710-E3D9C0DCA80F}" type="pres">
      <dgm:prSet presAssocID="{82E6EEE0-1CC5-4E99-ADFB-F8B793A7EBC2}" presName="space" presStyleCnt="0"/>
      <dgm:spPr/>
    </dgm:pt>
    <dgm:pt modelId="{05F54C3B-7DB6-4E47-A57B-3698F70D4C71}" type="pres">
      <dgm:prSet presAssocID="{554DBA98-32D5-4F3F-A302-69098A9CE533}" presName="composite" presStyleCnt="0"/>
      <dgm:spPr/>
    </dgm:pt>
    <dgm:pt modelId="{1901C2C7-3818-4122-95CF-23C283D34927}" type="pres">
      <dgm:prSet presAssocID="{554DBA98-32D5-4F3F-A302-69098A9CE533}" presName="LShape" presStyleLbl="alignNode1" presStyleIdx="2" presStyleCnt="5"/>
      <dgm:spPr/>
    </dgm:pt>
    <dgm:pt modelId="{F1427E35-115D-40D2-A607-A43C78EDE763}" type="pres">
      <dgm:prSet presAssocID="{554DBA98-32D5-4F3F-A302-69098A9CE53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C0AAB18-1548-45B5-9D8F-07E5310E3ED9}" type="pres">
      <dgm:prSet presAssocID="{554DBA98-32D5-4F3F-A302-69098A9CE533}" presName="Triangle" presStyleLbl="alignNode1" presStyleIdx="3" presStyleCnt="5"/>
      <dgm:spPr/>
    </dgm:pt>
    <dgm:pt modelId="{18CC2424-7EC1-4781-83AF-0507E1D7CC85}" type="pres">
      <dgm:prSet presAssocID="{B4854E12-9AC0-4D89-83EE-5E2E3F52FA46}" presName="sibTrans" presStyleCnt="0"/>
      <dgm:spPr/>
    </dgm:pt>
    <dgm:pt modelId="{BEDDF907-8650-46EA-998C-9AF8787D5535}" type="pres">
      <dgm:prSet presAssocID="{B4854E12-9AC0-4D89-83EE-5E2E3F52FA46}" presName="space" presStyleCnt="0"/>
      <dgm:spPr/>
    </dgm:pt>
    <dgm:pt modelId="{C3269498-8955-4157-9B11-7CF6ADFCD9C5}" type="pres">
      <dgm:prSet presAssocID="{FA272175-AEFB-42D5-93E0-9E8035AD8E3A}" presName="composite" presStyleCnt="0"/>
      <dgm:spPr/>
    </dgm:pt>
    <dgm:pt modelId="{50D6DDC9-DAD0-4D26-B2C1-BD66C8C94958}" type="pres">
      <dgm:prSet presAssocID="{FA272175-AEFB-42D5-93E0-9E8035AD8E3A}" presName="LShape" presStyleLbl="alignNode1" presStyleIdx="4" presStyleCnt="5"/>
      <dgm:spPr/>
    </dgm:pt>
    <dgm:pt modelId="{355EB92E-EF82-43C5-978A-A1B0C517788C}" type="pres">
      <dgm:prSet presAssocID="{FA272175-AEFB-42D5-93E0-9E8035AD8E3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91C704-B87E-4012-A1D0-341B9EE11182}" type="presOf" srcId="{31436EDB-86BB-4140-9116-E3E2BBABDE61}" destId="{355EB92E-EF82-43C5-978A-A1B0C517788C}" srcOrd="0" destOrd="1" presId="urn:microsoft.com/office/officeart/2009/3/layout/StepUpProcess"/>
    <dgm:cxn modelId="{6F156920-5460-4DC1-8539-80402100F3A1}" srcId="{554DBA98-32D5-4F3F-A302-69098A9CE533}" destId="{CCD18D6B-B878-42FE-A8D3-17F58A74EF04}" srcOrd="1" destOrd="0" parTransId="{32C5CE2B-45DC-40CA-8242-60E4C7F4F0E4}" sibTransId="{6315DC77-3B7C-426E-988B-40E0079E9971}"/>
    <dgm:cxn modelId="{1D10462F-8918-457F-B31A-6DAB0A19BAFA}" type="presOf" srcId="{355E9AB6-3D53-410D-B2AE-068E7BDF9A81}" destId="{0DB6E758-D27F-4B1B-A047-570680320891}" srcOrd="0" destOrd="1" presId="urn:microsoft.com/office/officeart/2009/3/layout/StepUpProcess"/>
    <dgm:cxn modelId="{95A43155-2362-4D74-B7BB-17CA5B528809}" srcId="{5AE46491-EC19-4BB4-AF2E-8DF70B67D784}" destId="{355E9AB6-3D53-410D-B2AE-068E7BDF9A81}" srcOrd="0" destOrd="0" parTransId="{BE99F211-25D9-4670-960E-84EA26BD6DCE}" sibTransId="{1DC92150-3457-4ED1-97B0-5B1B13BD1311}"/>
    <dgm:cxn modelId="{422A2F7D-09B6-4B8E-B9AB-5F77D9917B6D}" type="presOf" srcId="{7282E06A-3F27-44FE-A4C9-94509719FBA7}" destId="{355EB92E-EF82-43C5-978A-A1B0C517788C}" srcOrd="0" destOrd="2" presId="urn:microsoft.com/office/officeart/2009/3/layout/StepUpProcess"/>
    <dgm:cxn modelId="{2458877E-8E67-4157-A2A9-D197DE43D328}" srcId="{11BD2021-C090-4504-9F10-83BFE016650A}" destId="{FA272175-AEFB-42D5-93E0-9E8035AD8E3A}" srcOrd="2" destOrd="0" parTransId="{A9683628-8D3F-4B3F-B181-681C3F431C8A}" sibTransId="{CCAF6810-82BF-4DD6-B403-9071074C5EDD}"/>
    <dgm:cxn modelId="{0EC70381-E9F7-4916-91F3-D710CD2471D3}" srcId="{11BD2021-C090-4504-9F10-83BFE016650A}" destId="{5AE46491-EC19-4BB4-AF2E-8DF70B67D784}" srcOrd="0" destOrd="0" parTransId="{3BDC7D7A-928F-41C7-B3BB-AB36E92EBA9C}" sibTransId="{82E6EEE0-1CC5-4E99-ADFB-F8B793A7EBC2}"/>
    <dgm:cxn modelId="{9FB0CF82-DAB9-4FC3-906C-8DF99711EA7D}" type="presOf" srcId="{4FC5CBBD-7CDD-462D-88B7-31436A95E55A}" destId="{F1427E35-115D-40D2-A607-A43C78EDE763}" srcOrd="0" destOrd="1" presId="urn:microsoft.com/office/officeart/2009/3/layout/StepUpProcess"/>
    <dgm:cxn modelId="{DADFB195-0130-45F9-9C8F-50687804C2E0}" type="presOf" srcId="{FA272175-AEFB-42D5-93E0-9E8035AD8E3A}" destId="{355EB92E-EF82-43C5-978A-A1B0C517788C}" srcOrd="0" destOrd="0" presId="urn:microsoft.com/office/officeart/2009/3/layout/StepUpProcess"/>
    <dgm:cxn modelId="{D43666A0-B904-4154-A42E-D4D05D54B373}" type="presOf" srcId="{554DBA98-32D5-4F3F-A302-69098A9CE533}" destId="{F1427E35-115D-40D2-A607-A43C78EDE763}" srcOrd="0" destOrd="0" presId="urn:microsoft.com/office/officeart/2009/3/layout/StepUpProcess"/>
    <dgm:cxn modelId="{61BCC6A0-14A1-4912-9CBC-AD8942DF2E08}" srcId="{11BD2021-C090-4504-9F10-83BFE016650A}" destId="{554DBA98-32D5-4F3F-A302-69098A9CE533}" srcOrd="1" destOrd="0" parTransId="{A24CBB65-387E-40AA-A838-4EB29839F34A}" sibTransId="{B4854E12-9AC0-4D89-83EE-5E2E3F52FA46}"/>
    <dgm:cxn modelId="{169B76A2-9530-4F14-AF20-2E23DBC6339E}" srcId="{5AE46491-EC19-4BB4-AF2E-8DF70B67D784}" destId="{02B6CDF2-1C80-4298-9F50-7C8ED7B05669}" srcOrd="1" destOrd="0" parTransId="{1E2851A5-3752-44B7-AB92-59AD3C128293}" sibTransId="{B743E9BB-1658-42BA-BC75-CCD1A025904F}"/>
    <dgm:cxn modelId="{03C80EA8-8B41-429C-85DC-20B4B92945DF}" srcId="{FA272175-AEFB-42D5-93E0-9E8035AD8E3A}" destId="{31436EDB-86BB-4140-9116-E3E2BBABDE61}" srcOrd="0" destOrd="0" parTransId="{CCEEA9B4-9883-42F9-965D-35BB39334EE5}" sibTransId="{A841B277-FB42-4A8A-A8CA-74AABB6025A9}"/>
    <dgm:cxn modelId="{1BA3B0AC-E008-4C57-844A-25B975952838}" type="presOf" srcId="{CCD18D6B-B878-42FE-A8D3-17F58A74EF04}" destId="{F1427E35-115D-40D2-A607-A43C78EDE763}" srcOrd="0" destOrd="2" presId="urn:microsoft.com/office/officeart/2009/3/layout/StepUpProcess"/>
    <dgm:cxn modelId="{363093AD-69D6-47AE-9492-33B201330DD2}" type="presOf" srcId="{5AE46491-EC19-4BB4-AF2E-8DF70B67D784}" destId="{0DB6E758-D27F-4B1B-A047-570680320891}" srcOrd="0" destOrd="0" presId="urn:microsoft.com/office/officeart/2009/3/layout/StepUpProcess"/>
    <dgm:cxn modelId="{9C7619CD-4DF7-4021-A92A-7201190ADBD5}" type="presOf" srcId="{11BD2021-C090-4504-9F10-83BFE016650A}" destId="{568460F4-B637-4F64-8110-08B33589DC32}" srcOrd="0" destOrd="0" presId="urn:microsoft.com/office/officeart/2009/3/layout/StepUpProcess"/>
    <dgm:cxn modelId="{896AA3D2-6298-4129-AB89-2A6A73C2038C}" type="presOf" srcId="{02B6CDF2-1C80-4298-9F50-7C8ED7B05669}" destId="{0DB6E758-D27F-4B1B-A047-570680320891}" srcOrd="0" destOrd="2" presId="urn:microsoft.com/office/officeart/2009/3/layout/StepUpProcess"/>
    <dgm:cxn modelId="{A2AC5ED3-2324-4075-AC58-C185C6AA7A93}" srcId="{FA272175-AEFB-42D5-93E0-9E8035AD8E3A}" destId="{7282E06A-3F27-44FE-A4C9-94509719FBA7}" srcOrd="1" destOrd="0" parTransId="{B317C594-1CA9-4F5C-88D6-0817879BDEDC}" sibTransId="{41545DE8-A35A-4F42-9C52-3534ED15B07F}"/>
    <dgm:cxn modelId="{FBFCACEE-B693-447C-BA3A-71CDD5215150}" srcId="{554DBA98-32D5-4F3F-A302-69098A9CE533}" destId="{4FC5CBBD-7CDD-462D-88B7-31436A95E55A}" srcOrd="0" destOrd="0" parTransId="{7D956CE7-A4C0-445B-872F-CD6AFAAAD5E6}" sibTransId="{49D6AF64-3A6D-4BFB-8696-B76A67415D28}"/>
    <dgm:cxn modelId="{141AFD0D-646C-44B6-8588-34F767811476}" type="presParOf" srcId="{568460F4-B637-4F64-8110-08B33589DC32}" destId="{2ECAC839-D5BE-4A59-9A1F-041D2E1DD02E}" srcOrd="0" destOrd="0" presId="urn:microsoft.com/office/officeart/2009/3/layout/StepUpProcess"/>
    <dgm:cxn modelId="{B3B68392-602F-477F-BD47-BB34D7D91B07}" type="presParOf" srcId="{2ECAC839-D5BE-4A59-9A1F-041D2E1DD02E}" destId="{56B72431-67BC-40AA-967F-97CD91E37F89}" srcOrd="0" destOrd="0" presId="urn:microsoft.com/office/officeart/2009/3/layout/StepUpProcess"/>
    <dgm:cxn modelId="{C3BE92EA-C68E-43D4-8EAA-E0E207E9193E}" type="presParOf" srcId="{2ECAC839-D5BE-4A59-9A1F-041D2E1DD02E}" destId="{0DB6E758-D27F-4B1B-A047-570680320891}" srcOrd="1" destOrd="0" presId="urn:microsoft.com/office/officeart/2009/3/layout/StepUpProcess"/>
    <dgm:cxn modelId="{2D401269-1050-401B-A47B-6B7646B0BD12}" type="presParOf" srcId="{2ECAC839-D5BE-4A59-9A1F-041D2E1DD02E}" destId="{DDA40051-3F48-4C83-BC2A-96FDE98EC069}" srcOrd="2" destOrd="0" presId="urn:microsoft.com/office/officeart/2009/3/layout/StepUpProcess"/>
    <dgm:cxn modelId="{1C68E337-334F-45FA-B670-8CA5BF5753ED}" type="presParOf" srcId="{568460F4-B637-4F64-8110-08B33589DC32}" destId="{9509D88B-0261-4324-A508-EEAB845B9A88}" srcOrd="1" destOrd="0" presId="urn:microsoft.com/office/officeart/2009/3/layout/StepUpProcess"/>
    <dgm:cxn modelId="{3298909B-E5B9-489C-B891-F502CE0E617E}" type="presParOf" srcId="{9509D88B-0261-4324-A508-EEAB845B9A88}" destId="{12FB9796-E22C-4F9D-A710-E3D9C0DCA80F}" srcOrd="0" destOrd="0" presId="urn:microsoft.com/office/officeart/2009/3/layout/StepUpProcess"/>
    <dgm:cxn modelId="{0AB0AE8A-8F13-469B-8136-B53BA74C48E0}" type="presParOf" srcId="{568460F4-B637-4F64-8110-08B33589DC32}" destId="{05F54C3B-7DB6-4E47-A57B-3698F70D4C71}" srcOrd="2" destOrd="0" presId="urn:microsoft.com/office/officeart/2009/3/layout/StepUpProcess"/>
    <dgm:cxn modelId="{B59D76B8-D153-4576-98FA-DBDEFB2FD257}" type="presParOf" srcId="{05F54C3B-7DB6-4E47-A57B-3698F70D4C71}" destId="{1901C2C7-3818-4122-95CF-23C283D34927}" srcOrd="0" destOrd="0" presId="urn:microsoft.com/office/officeart/2009/3/layout/StepUpProcess"/>
    <dgm:cxn modelId="{FDA65DC1-4EFD-4DE8-86C4-8E38DEE5ED8C}" type="presParOf" srcId="{05F54C3B-7DB6-4E47-A57B-3698F70D4C71}" destId="{F1427E35-115D-40D2-A607-A43C78EDE763}" srcOrd="1" destOrd="0" presId="urn:microsoft.com/office/officeart/2009/3/layout/StepUpProcess"/>
    <dgm:cxn modelId="{CAA49776-6FF0-42DB-8DA6-4FCE14EB88EA}" type="presParOf" srcId="{05F54C3B-7DB6-4E47-A57B-3698F70D4C71}" destId="{3C0AAB18-1548-45B5-9D8F-07E5310E3ED9}" srcOrd="2" destOrd="0" presId="urn:microsoft.com/office/officeart/2009/3/layout/StepUpProcess"/>
    <dgm:cxn modelId="{978D145F-0F93-496D-A595-D5D8B0E0CF32}" type="presParOf" srcId="{568460F4-B637-4F64-8110-08B33589DC32}" destId="{18CC2424-7EC1-4781-83AF-0507E1D7CC85}" srcOrd="3" destOrd="0" presId="urn:microsoft.com/office/officeart/2009/3/layout/StepUpProcess"/>
    <dgm:cxn modelId="{7198EE8C-9229-44F1-A631-0CC8D91E0F8A}" type="presParOf" srcId="{18CC2424-7EC1-4781-83AF-0507E1D7CC85}" destId="{BEDDF907-8650-46EA-998C-9AF8787D5535}" srcOrd="0" destOrd="0" presId="urn:microsoft.com/office/officeart/2009/3/layout/StepUpProcess"/>
    <dgm:cxn modelId="{46184DD8-90EB-40C8-96C5-CB353A094DA7}" type="presParOf" srcId="{568460F4-B637-4F64-8110-08B33589DC32}" destId="{C3269498-8955-4157-9B11-7CF6ADFCD9C5}" srcOrd="4" destOrd="0" presId="urn:microsoft.com/office/officeart/2009/3/layout/StepUpProcess"/>
    <dgm:cxn modelId="{48565463-27F1-48A0-9051-266D6B086E83}" type="presParOf" srcId="{C3269498-8955-4157-9B11-7CF6ADFCD9C5}" destId="{50D6DDC9-DAD0-4D26-B2C1-BD66C8C94958}" srcOrd="0" destOrd="0" presId="urn:microsoft.com/office/officeart/2009/3/layout/StepUpProcess"/>
    <dgm:cxn modelId="{E7AAF0F5-F63E-4607-9612-B4363F4ECC86}" type="presParOf" srcId="{C3269498-8955-4157-9B11-7CF6ADFCD9C5}" destId="{355EB92E-EF82-43C5-978A-A1B0C517788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747667" y="526564"/>
          <a:ext cx="793614" cy="79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10739" y="1434628"/>
          <a:ext cx="2267471" cy="34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Introduction</a:t>
          </a:r>
        </a:p>
      </dsp:txBody>
      <dsp:txXfrm>
        <a:off x="10739" y="1434628"/>
        <a:ext cx="2267471" cy="340120"/>
      </dsp:txXfrm>
    </dsp:sp>
    <dsp:sp modelId="{DD091D0A-5A25-4241-91F3-18D32B0BDD4F}">
      <dsp:nvSpPr>
        <dsp:cNvPr id="0" name=""/>
        <dsp:cNvSpPr/>
      </dsp:nvSpPr>
      <dsp:spPr>
        <a:xfrm>
          <a:off x="10739" y="1827981"/>
          <a:ext cx="2267471" cy="136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Equipe</a:t>
          </a:r>
          <a:r>
            <a:rPr lang="en-US" sz="1700" kern="1200" dirty="0"/>
            <a:t> du </a:t>
          </a:r>
          <a:r>
            <a:rPr lang="en-US" sz="1700" kern="1200" dirty="0" err="1"/>
            <a:t>projet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Problématique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Bilan d’avancement</a:t>
          </a:r>
          <a:endParaRPr lang="en-US" sz="1700" kern="1200" dirty="0"/>
        </a:p>
      </dsp:txBody>
      <dsp:txXfrm>
        <a:off x="10739" y="1827981"/>
        <a:ext cx="2267471" cy="1360203"/>
      </dsp:txXfrm>
    </dsp:sp>
    <dsp:sp modelId="{210823F6-AC1A-46E3-9D99-A319DF497539}">
      <dsp:nvSpPr>
        <dsp:cNvPr id="0" name=""/>
        <dsp:cNvSpPr/>
      </dsp:nvSpPr>
      <dsp:spPr>
        <a:xfrm>
          <a:off x="3770705" y="526564"/>
          <a:ext cx="793614" cy="79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033777" y="1434628"/>
          <a:ext cx="2267471" cy="34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200" kern="1200" dirty="0"/>
            <a:t>Etude</a:t>
          </a:r>
          <a:endParaRPr lang="en-US" sz="2200" kern="1200" dirty="0"/>
        </a:p>
      </dsp:txBody>
      <dsp:txXfrm>
        <a:off x="3033777" y="1434628"/>
        <a:ext cx="2267471" cy="340120"/>
      </dsp:txXfrm>
    </dsp:sp>
    <dsp:sp modelId="{7CD40649-A74C-4AD8-B9D0-2573A1955C91}">
      <dsp:nvSpPr>
        <dsp:cNvPr id="0" name=""/>
        <dsp:cNvSpPr/>
      </dsp:nvSpPr>
      <dsp:spPr>
        <a:xfrm>
          <a:off x="2675018" y="1827981"/>
          <a:ext cx="2984989" cy="136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Evolution du </a:t>
          </a:r>
          <a:r>
            <a:rPr lang="en-US" sz="1700" kern="1200" dirty="0" err="1"/>
            <a:t>besoin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Fonctionalités</a:t>
          </a:r>
          <a:r>
            <a:rPr lang="fr-FR" sz="1700" kern="1200" dirty="0"/>
            <a:t> de la </a:t>
          </a:r>
          <a:r>
            <a:rPr lang="fr-FR" sz="1700" kern="1200" dirty="0" err="1"/>
            <a:t>platforme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Contraintes</a:t>
          </a:r>
          <a:endParaRPr lang="en-US" sz="1700" kern="1200" dirty="0"/>
        </a:p>
      </dsp:txBody>
      <dsp:txXfrm>
        <a:off x="2675018" y="1827981"/>
        <a:ext cx="2984989" cy="1360203"/>
      </dsp:txXfrm>
    </dsp:sp>
    <dsp:sp modelId="{B0A3ABD2-C471-4A21-8AEF-3843C86919E1}">
      <dsp:nvSpPr>
        <dsp:cNvPr id="0" name=""/>
        <dsp:cNvSpPr/>
      </dsp:nvSpPr>
      <dsp:spPr>
        <a:xfrm>
          <a:off x="6793743" y="526564"/>
          <a:ext cx="793614" cy="79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6056814" y="1434628"/>
          <a:ext cx="2267471" cy="34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Brainstorming</a:t>
          </a:r>
        </a:p>
      </dsp:txBody>
      <dsp:txXfrm>
        <a:off x="6056814" y="1434628"/>
        <a:ext cx="2267471" cy="340120"/>
      </dsp:txXfrm>
    </dsp:sp>
    <dsp:sp modelId="{6418EBED-F111-425B-8EE2-06B8B2297A68}">
      <dsp:nvSpPr>
        <dsp:cNvPr id="0" name=""/>
        <dsp:cNvSpPr/>
      </dsp:nvSpPr>
      <dsp:spPr>
        <a:xfrm>
          <a:off x="6056814" y="1827981"/>
          <a:ext cx="2267471" cy="136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Limites ?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Attentes ?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Besoins</a:t>
          </a:r>
          <a:r>
            <a:rPr lang="en-US" sz="1700" kern="1200" dirty="0"/>
            <a:t> ?</a:t>
          </a:r>
        </a:p>
      </dsp:txBody>
      <dsp:txXfrm>
        <a:off x="6056814" y="1827981"/>
        <a:ext cx="2267471" cy="1360203"/>
      </dsp:txXfrm>
    </dsp:sp>
    <dsp:sp modelId="{3CD286D9-3B1B-45F9-B487-748CBDFBDC26}">
      <dsp:nvSpPr>
        <dsp:cNvPr id="0" name=""/>
        <dsp:cNvSpPr/>
      </dsp:nvSpPr>
      <dsp:spPr>
        <a:xfrm>
          <a:off x="9458021" y="526564"/>
          <a:ext cx="793614" cy="793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FD19B-A290-4F76-A1C9-BD6108903D71}">
      <dsp:nvSpPr>
        <dsp:cNvPr id="0" name=""/>
        <dsp:cNvSpPr/>
      </dsp:nvSpPr>
      <dsp:spPr>
        <a:xfrm>
          <a:off x="8721093" y="1434628"/>
          <a:ext cx="2267471" cy="34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200" kern="1200" dirty="0"/>
            <a:t>Conclusion</a:t>
          </a:r>
          <a:endParaRPr lang="en-US" sz="2200" kern="1200" dirty="0"/>
        </a:p>
      </dsp:txBody>
      <dsp:txXfrm>
        <a:off x="8721093" y="1434628"/>
        <a:ext cx="2267471" cy="340120"/>
      </dsp:txXfrm>
    </dsp:sp>
    <dsp:sp modelId="{0A488151-6E64-45D0-B21A-97ABD461912B}">
      <dsp:nvSpPr>
        <dsp:cNvPr id="0" name=""/>
        <dsp:cNvSpPr/>
      </dsp:nvSpPr>
      <dsp:spPr>
        <a:xfrm>
          <a:off x="8721093" y="1827981"/>
          <a:ext cx="2267471" cy="136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Synthèse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Décisions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Actions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8721093" y="1827981"/>
        <a:ext cx="2267471" cy="1360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2431-67BC-40AA-967F-97CD91E37F89}">
      <dsp:nvSpPr>
        <dsp:cNvPr id="0" name=""/>
        <dsp:cNvSpPr/>
      </dsp:nvSpPr>
      <dsp:spPr>
        <a:xfrm rot="5400000">
          <a:off x="578711" y="1175611"/>
          <a:ext cx="1737914" cy="28918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6E758-D27F-4B1B-A047-570680320891}">
      <dsp:nvSpPr>
        <dsp:cNvPr id="0" name=""/>
        <dsp:cNvSpPr/>
      </dsp:nvSpPr>
      <dsp:spPr>
        <a:xfrm>
          <a:off x="288610" y="2039651"/>
          <a:ext cx="2610779" cy="228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Faciliter la communication pour les personnes sourdes et muettes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>
              <a:solidFill>
                <a:schemeClr val="tx1"/>
              </a:solidFill>
            </a:rPr>
            <a:t> </a:t>
          </a:r>
          <a:r>
            <a:rPr lang="fr-FR" sz="1200" b="0" kern="1200" dirty="0">
              <a:solidFill>
                <a:schemeClr val="tx1"/>
              </a:solidFill>
            </a:rPr>
            <a:t>Permettre une interaction intuitive en utilisant la voix, le texte ou les signes</a:t>
          </a:r>
          <a:endParaRPr lang="en-US" sz="1200" b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chemeClr val="tx1"/>
              </a:solidFill>
            </a:rPr>
            <a:t>Inclure des traductions visuels et auditives en temps réel selon le besoin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88610" y="2039651"/>
        <a:ext cx="2610779" cy="2288501"/>
      </dsp:txXfrm>
    </dsp:sp>
    <dsp:sp modelId="{DDA40051-3F48-4C83-BC2A-96FDE98EC069}">
      <dsp:nvSpPr>
        <dsp:cNvPr id="0" name=""/>
        <dsp:cNvSpPr/>
      </dsp:nvSpPr>
      <dsp:spPr>
        <a:xfrm>
          <a:off x="2406790" y="962709"/>
          <a:ext cx="492599" cy="4925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1C2C7-3818-4122-95CF-23C283D34927}">
      <dsp:nvSpPr>
        <dsp:cNvPr id="0" name=""/>
        <dsp:cNvSpPr/>
      </dsp:nvSpPr>
      <dsp:spPr>
        <a:xfrm rot="5400000">
          <a:off x="3774816" y="384731"/>
          <a:ext cx="1737914" cy="28918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27E35-115D-40D2-A607-A43C78EDE763}">
      <dsp:nvSpPr>
        <dsp:cNvPr id="0" name=""/>
        <dsp:cNvSpPr/>
      </dsp:nvSpPr>
      <dsp:spPr>
        <a:xfrm>
          <a:off x="3484715" y="1248772"/>
          <a:ext cx="2610779" cy="228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Assurer la compatibilité avec différents modes de communication</a:t>
          </a:r>
          <a:r>
            <a:rPr lang="fr-FR" sz="1600" kern="1200" dirty="0"/>
            <a:t> 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>
              <a:solidFill>
                <a:schemeClr val="tx1"/>
              </a:solidFill>
            </a:rPr>
            <a:t>En présentiel : </a:t>
          </a:r>
          <a:r>
            <a:rPr lang="fr-FR" sz="1200" kern="1200" dirty="0">
              <a:solidFill>
                <a:schemeClr val="tx1"/>
              </a:solidFill>
            </a:rPr>
            <a:t>Permettre la traduction et la diffusion  en temps réel pour les personnes présentes dans la réunion 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>
              <a:solidFill>
                <a:schemeClr val="tx1"/>
              </a:solidFill>
            </a:rPr>
            <a:t>En ligne : </a:t>
          </a:r>
          <a:r>
            <a:rPr lang="fr-FR" sz="1200" kern="1200" dirty="0">
              <a:solidFill>
                <a:schemeClr val="tx1"/>
              </a:solidFill>
            </a:rPr>
            <a:t>Permettre la traduction et la communication en temps réels avec les utilisateurs connectés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484715" y="1248772"/>
        <a:ext cx="2610779" cy="2288501"/>
      </dsp:txXfrm>
    </dsp:sp>
    <dsp:sp modelId="{3C0AAB18-1548-45B5-9D8F-07E5310E3ED9}">
      <dsp:nvSpPr>
        <dsp:cNvPr id="0" name=""/>
        <dsp:cNvSpPr/>
      </dsp:nvSpPr>
      <dsp:spPr>
        <a:xfrm>
          <a:off x="5602894" y="171830"/>
          <a:ext cx="492599" cy="4925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6DDC9-DAD0-4D26-B2C1-BD66C8C94958}">
      <dsp:nvSpPr>
        <dsp:cNvPr id="0" name=""/>
        <dsp:cNvSpPr/>
      </dsp:nvSpPr>
      <dsp:spPr>
        <a:xfrm rot="5400000">
          <a:off x="6970920" y="-406147"/>
          <a:ext cx="1737914" cy="28918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EB92E-EF82-43C5-978A-A1B0C517788C}">
      <dsp:nvSpPr>
        <dsp:cNvPr id="0" name=""/>
        <dsp:cNvSpPr/>
      </dsp:nvSpPr>
      <dsp:spPr>
        <a:xfrm>
          <a:off x="6680819" y="457893"/>
          <a:ext cx="2610779" cy="228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Supporter </a:t>
          </a:r>
          <a:r>
            <a:rPr lang="en-US" sz="1600" b="1" kern="1200" dirty="0" err="1"/>
            <a:t>l'auto</a:t>
          </a:r>
          <a:r>
            <a:rPr lang="en-US" sz="1600" b="1" kern="1200" dirty="0"/>
            <a:t>-formation et </a:t>
          </a:r>
          <a:r>
            <a:rPr lang="en-US" sz="1600" b="1" kern="1200" dirty="0" err="1"/>
            <a:t>l'éducation</a:t>
          </a:r>
          <a:r>
            <a:rPr lang="en-US" sz="16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chemeClr val="tx1"/>
              </a:solidFill>
            </a:rPr>
            <a:t>Permettre la traduction des vidéos et de contenus nécessitant une traduction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chemeClr val="tx1"/>
              </a:solidFill>
            </a:rPr>
            <a:t>Faciliter l’accès et l’exploitation des différents types de formations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680819" y="457893"/>
        <a:ext cx="2610779" cy="228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88B972-F4A0-4759-90FF-9AF371282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1FB11-9553-4935-926B-97B9EF282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C5437-CBDE-410A-BE3F-00F26E6EF14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B2CE-EB8F-4EAF-A1D8-3B119B7D42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92F36-4DB9-4020-97BD-ADF0EA7F6F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D80FF-9491-4554-8683-AC7E0C06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3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6DECD-A066-4133-AE84-3F80288B0C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59EBE-B780-468A-85AE-282BA41C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2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3C-6B81-4AAB-97EB-F6955D504887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BD2-1211-4528-A5FE-2789A2C40850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2FAD-4F26-4C67-88BF-49A09F5C0417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C8DF-AD82-40A4-B4DE-D8A2E859DFD4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B611-8DB8-4DE9-A54F-2FE0A9F022E7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35E-869E-4D0F-AB63-77C0DDED724A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DBD2-2775-4CCC-ACBE-08202A597956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ABFD-95C8-4D02-8FAE-245DA6C4F204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9BDA-E3E1-4051-92AF-00EBFD3067E2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9710-B5F5-4E12-B348-3BC2D3D9F8E6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717A-E173-49A8-B64B-E909324BE6DC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24E7-7E93-4825-8CD5-45905BA71B2D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957-BF02-4966-86CA-BD2897CFEF3B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4980-5892-4F5B-8C7C-8D865F36B9D1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467-BCAF-4FC8-A6BD-9401408518C9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DB51C5-DC5D-4279-83AD-813F86E1E071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Sign Translating platform STP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ISICOD - Rabat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3CA08B-FCDD-4A96-B7C4-4CA81D6FCC6D}"/>
              </a:ext>
            </a:extLst>
          </p:cNvPr>
          <p:cNvSpPr/>
          <p:nvPr/>
        </p:nvSpPr>
        <p:spPr>
          <a:xfrm>
            <a:off x="-440089" y="5451898"/>
            <a:ext cx="3988904" cy="845262"/>
          </a:xfrm>
          <a:prstGeom prst="roundRect">
            <a:avLst/>
          </a:prstGeom>
          <a:effectLst>
            <a:glow rad="101600">
              <a:schemeClr val="tx2">
                <a:lumMod val="2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Réalisé par : Issam DOUHHOU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2899-E2BF-49E2-B84C-1DD39EC5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: Contraintes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55F3B-1A82-474E-8B72-026538C0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38">
            <a:extLst>
              <a:ext uri="{FF2B5EF4-FFF2-40B4-BE49-F238E27FC236}">
                <a16:creationId xmlns:a16="http://schemas.microsoft.com/office/drawing/2014/main" id="{28A9A892-5674-4CEE-A9B4-45402EB0F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02414"/>
              </p:ext>
            </p:extLst>
          </p:nvPr>
        </p:nvGraphicFramePr>
        <p:xfrm>
          <a:off x="1536800" y="3960764"/>
          <a:ext cx="9107751" cy="2082006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485321">
                  <a:extLst>
                    <a:ext uri="{9D8B030D-6E8A-4147-A177-3AD203B41FA5}">
                      <a16:colId xmlns:a16="http://schemas.microsoft.com/office/drawing/2014/main" val="2877615474"/>
                    </a:ext>
                  </a:extLst>
                </a:gridCol>
                <a:gridCol w="2586513">
                  <a:extLst>
                    <a:ext uri="{9D8B030D-6E8A-4147-A177-3AD203B41FA5}">
                      <a16:colId xmlns:a16="http://schemas.microsoft.com/office/drawing/2014/main" val="3296133879"/>
                    </a:ext>
                  </a:extLst>
                </a:gridCol>
                <a:gridCol w="3035917">
                  <a:extLst>
                    <a:ext uri="{9D8B030D-6E8A-4147-A177-3AD203B41FA5}">
                      <a16:colId xmlns:a16="http://schemas.microsoft.com/office/drawing/2014/main" val="2445699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Techniques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Normes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Client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2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Sécurité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Scalabilité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02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Appareils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Ergonomie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Esthétique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086500"/>
                  </a:ext>
                </a:extLst>
              </a:tr>
              <a:tr h="5986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Autres systèmes (intégration)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Documentation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98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Temps d’arrêt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743299"/>
                  </a:ext>
                </a:extLst>
              </a:tr>
            </a:tbl>
          </a:graphicData>
        </a:graphic>
      </p:graphicFrame>
      <p:graphicFrame>
        <p:nvGraphicFramePr>
          <p:cNvPr id="7" name="Table 38">
            <a:extLst>
              <a:ext uri="{FF2B5EF4-FFF2-40B4-BE49-F238E27FC236}">
                <a16:creationId xmlns:a16="http://schemas.microsoft.com/office/drawing/2014/main" id="{D2C4DACE-2033-4EAB-B914-AC5A7091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48251"/>
              </p:ext>
            </p:extLst>
          </p:nvPr>
        </p:nvGraphicFramePr>
        <p:xfrm>
          <a:off x="3062327" y="2333498"/>
          <a:ext cx="6056696" cy="110236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6056696">
                  <a:extLst>
                    <a:ext uri="{9D8B030D-6E8A-4147-A177-3AD203B41FA5}">
                      <a16:colId xmlns:a16="http://schemas.microsoft.com/office/drawing/2014/main" val="287761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Contrainte principale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29165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Traduction et communication en temps réel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025897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Langue principale (Fr ou Eng)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161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10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AAD6-13BF-4368-B4B0-2DC47B6B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Brainstorming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F04D-C42C-466C-84FA-10466D2A2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Quelles sont les limites du système jusqu’à présent?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Quels sont vos attentes de la plateforme en terme de services 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Quels sont les besoins en termes de ressources et actions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8FF90-0036-4DB2-8C3B-1B659E68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7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1C66-E499-4E7E-AC9D-F878A670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46" y="613058"/>
            <a:ext cx="10353762" cy="1257300"/>
          </a:xfrm>
        </p:spPr>
        <p:txBody>
          <a:bodyPr/>
          <a:lstStyle/>
          <a:p>
            <a:r>
              <a:rPr lang="fr-FR" dirty="0"/>
              <a:t>Synthèse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B7242-F22D-4B81-BAD9-72D811AB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38">
            <a:extLst>
              <a:ext uri="{FF2B5EF4-FFF2-40B4-BE49-F238E27FC236}">
                <a16:creationId xmlns:a16="http://schemas.microsoft.com/office/drawing/2014/main" id="{EE62A060-A8EC-4066-A1EF-72FBBEBCD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98429"/>
              </p:ext>
            </p:extLst>
          </p:nvPr>
        </p:nvGraphicFramePr>
        <p:xfrm>
          <a:off x="903146" y="2517140"/>
          <a:ext cx="4903908" cy="183388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4903908">
                  <a:extLst>
                    <a:ext uri="{9D8B030D-6E8A-4147-A177-3AD203B41FA5}">
                      <a16:colId xmlns:a16="http://schemas.microsoft.com/office/drawing/2014/main" val="287761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Décisions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29165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025897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161310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169607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4999098"/>
                  </a:ext>
                </a:extLst>
              </a:tr>
            </a:tbl>
          </a:graphicData>
        </a:graphic>
      </p:graphicFrame>
      <p:graphicFrame>
        <p:nvGraphicFramePr>
          <p:cNvPr id="7" name="Table 38">
            <a:extLst>
              <a:ext uri="{FF2B5EF4-FFF2-40B4-BE49-F238E27FC236}">
                <a16:creationId xmlns:a16="http://schemas.microsoft.com/office/drawing/2014/main" id="{8C9D6DA2-33EB-475E-90F2-F555CB4BA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21516"/>
              </p:ext>
            </p:extLst>
          </p:nvPr>
        </p:nvGraphicFramePr>
        <p:xfrm>
          <a:off x="6363648" y="2512060"/>
          <a:ext cx="4903908" cy="183388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4903908">
                  <a:extLst>
                    <a:ext uri="{9D8B030D-6E8A-4147-A177-3AD203B41FA5}">
                      <a16:colId xmlns:a16="http://schemas.microsoft.com/office/drawing/2014/main" val="287761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Actions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29165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025897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532735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06222"/>
                  </a:ext>
                </a:extLst>
              </a:tr>
              <a:tr h="173031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161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35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918450"/>
              </p:ext>
            </p:extLst>
          </p:nvPr>
        </p:nvGraphicFramePr>
        <p:xfrm>
          <a:off x="914400" y="2076450"/>
          <a:ext cx="1099930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0A95A-1124-45E1-8D1F-9E2B0830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C72D-BF3C-4CB0-AB24-6236544F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49B7B-FBB6-4561-8B54-876E9208E7CE}"/>
              </a:ext>
            </a:extLst>
          </p:cNvPr>
          <p:cNvSpPr txBox="1">
            <a:spLocks/>
          </p:cNvSpPr>
          <p:nvPr/>
        </p:nvSpPr>
        <p:spPr>
          <a:xfrm>
            <a:off x="608132" y="5418828"/>
            <a:ext cx="10965083" cy="964307"/>
          </a:xfrm>
          <a:prstGeom prst="flowChartAlternateProcess">
            <a:avLst/>
          </a:prstGeom>
          <a:noFill/>
          <a:ln w="38100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/>
              <a:t>Problématique : </a:t>
            </a:r>
            <a:r>
              <a:rPr lang="fr-FR" dirty="0"/>
              <a:t>Comment aider les personnes avec des difficultés auditives et de communication à échanger facilement dans le milieu professionnel sans interprètes ni traducteurs ?</a:t>
            </a:r>
            <a:endParaRPr lang="en-US" dirty="0"/>
          </a:p>
        </p:txBody>
      </p: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556D61C5-F3E7-4F59-AD16-DDBF27A75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01521"/>
              </p:ext>
            </p:extLst>
          </p:nvPr>
        </p:nvGraphicFramePr>
        <p:xfrm>
          <a:off x="1140986" y="1866900"/>
          <a:ext cx="9899373" cy="323088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97425">
                  <a:extLst>
                    <a:ext uri="{9D8B030D-6E8A-4147-A177-3AD203B41FA5}">
                      <a16:colId xmlns:a16="http://schemas.microsoft.com/office/drawing/2014/main" val="2587145281"/>
                    </a:ext>
                  </a:extLst>
                </a:gridCol>
                <a:gridCol w="2345635">
                  <a:extLst>
                    <a:ext uri="{9D8B030D-6E8A-4147-A177-3AD203B41FA5}">
                      <a16:colId xmlns:a16="http://schemas.microsoft.com/office/drawing/2014/main" val="2877615474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3296133879"/>
                    </a:ext>
                  </a:extLst>
                </a:gridCol>
                <a:gridCol w="1675471">
                  <a:extLst>
                    <a:ext uri="{9D8B030D-6E8A-4147-A177-3AD203B41FA5}">
                      <a16:colId xmlns:a16="http://schemas.microsoft.com/office/drawing/2014/main" val="2445699621"/>
                    </a:ext>
                  </a:extLst>
                </a:gridCol>
                <a:gridCol w="1650825">
                  <a:extLst>
                    <a:ext uri="{9D8B030D-6E8A-4147-A177-3AD203B41FA5}">
                      <a16:colId xmlns:a16="http://schemas.microsoft.com/office/drawing/2014/main" val="196271513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Equipe du projet</a:t>
                      </a:r>
                      <a:endParaRPr lang="en-US" b="0" dirty="0">
                        <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Equipe du projet</a:t>
                      </a:r>
                      <a:endParaRPr lang="en-US" b="0" dirty="0">
                        <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4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Membre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Rôle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Disponibilité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Status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Remplaçant</a:t>
                      </a:r>
                      <a:endParaRPr lang="en-US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2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</a:t>
                      </a:r>
                      <a:r>
                        <a:rPr lang="en-US" dirty="0"/>
                        <a:t>Abdelfattah IDRI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Directeur du projet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Associé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02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Jean BOSCO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Chef de projet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Associé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Issam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086500"/>
                  </a:ext>
                </a:extLst>
              </a:tr>
              <a:tr h="1441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Issam DOUHHOU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Concepteur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Fonctionnaire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98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Zineb AITELMOUADIN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 encore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22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Mohamed ELHASSNAOUI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Data scientiste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 encore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87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Salman IDSAID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 encore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05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7CAC-8ADE-400D-93F5-5D7DA36B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B262D-A7D8-4789-A477-59F318A0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162431-3CE9-40E6-B191-49A164991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60609"/>
              </p:ext>
            </p:extLst>
          </p:nvPr>
        </p:nvGraphicFramePr>
        <p:xfrm>
          <a:off x="431998" y="2265044"/>
          <a:ext cx="11317355" cy="33375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044040">
                  <a:extLst>
                    <a:ext uri="{9D8B030D-6E8A-4147-A177-3AD203B41FA5}">
                      <a16:colId xmlns:a16="http://schemas.microsoft.com/office/drawing/2014/main" val="3386938574"/>
                    </a:ext>
                  </a:extLst>
                </a:gridCol>
                <a:gridCol w="2932690">
                  <a:extLst>
                    <a:ext uri="{9D8B030D-6E8A-4147-A177-3AD203B41FA5}">
                      <a16:colId xmlns:a16="http://schemas.microsoft.com/office/drawing/2014/main" val="3276675565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56845151"/>
                    </a:ext>
                  </a:extLst>
                </a:gridCol>
                <a:gridCol w="4240694">
                  <a:extLst>
                    <a:ext uri="{9D8B030D-6E8A-4147-A177-3AD203B41FA5}">
                      <a16:colId xmlns:a16="http://schemas.microsoft.com/office/drawing/2014/main" val="3007449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Phase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Avancement (Suivi par Abdelfattah IDRI)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9089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SRS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Définition du système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Jean &amp; Issam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930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Spécification du besoin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428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Analyse fonctionnelle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3935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Analyse non-fonctionnelle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46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Design &amp; conception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Comment ?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Toute l’équipe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05320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Moteur de traduction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 encore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41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Base de données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 encore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458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Interfaces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0 %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 encore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3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3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1A14-87AA-446C-89B3-46AC0870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: Evolution du besoin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AE393-6BA4-42F1-B62E-2648FED5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223468-5F16-4B0F-8619-9BC251BD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341029"/>
              </p:ext>
            </p:extLst>
          </p:nvPr>
        </p:nvGraphicFramePr>
        <p:xfrm>
          <a:off x="1449328" y="2504176"/>
          <a:ext cx="9293343" cy="449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471A63-EA83-4483-9034-408A30C11FA4}"/>
              </a:ext>
            </a:extLst>
          </p:cNvPr>
          <p:cNvSpPr/>
          <p:nvPr/>
        </p:nvSpPr>
        <p:spPr>
          <a:xfrm>
            <a:off x="1688350" y="3599136"/>
            <a:ext cx="1987826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Besoin principal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C67BDF-B844-42F0-9CCF-686FCAAA5931}"/>
              </a:ext>
            </a:extLst>
          </p:cNvPr>
          <p:cNvSpPr/>
          <p:nvPr/>
        </p:nvSpPr>
        <p:spPr>
          <a:xfrm>
            <a:off x="4862245" y="2837136"/>
            <a:ext cx="1987826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5D5957-6D01-441C-A090-D2007BE6C42C}"/>
              </a:ext>
            </a:extLst>
          </p:cNvPr>
          <p:cNvSpPr/>
          <p:nvPr/>
        </p:nvSpPr>
        <p:spPr>
          <a:xfrm>
            <a:off x="8026037" y="2073480"/>
            <a:ext cx="1987826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A2649EF-848A-49A8-814A-8239FA8CED12}"/>
              </a:ext>
            </a:extLst>
          </p:cNvPr>
          <p:cNvSpPr/>
          <p:nvPr/>
        </p:nvSpPr>
        <p:spPr>
          <a:xfrm>
            <a:off x="1449328" y="1704075"/>
            <a:ext cx="6090955" cy="60131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402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7C3424-E57C-4A6F-AEE8-5A1043DF187F}"/>
              </a:ext>
            </a:extLst>
          </p:cNvPr>
          <p:cNvSpPr/>
          <p:nvPr/>
        </p:nvSpPr>
        <p:spPr>
          <a:xfrm>
            <a:off x="3751512" y="3460742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476408-8D4A-4CE9-A210-AE645C0F84DB}"/>
              </a:ext>
            </a:extLst>
          </p:cNvPr>
          <p:cNvSpPr/>
          <p:nvPr/>
        </p:nvSpPr>
        <p:spPr>
          <a:xfrm>
            <a:off x="6007005" y="4886945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E50AB-0B12-4BEA-8E7F-2BA09480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: Fonctionnalités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37B8-7307-49D2-BA46-53C2A517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DC4BB4-8774-4083-B79C-4EA136CB6870}"/>
              </a:ext>
            </a:extLst>
          </p:cNvPr>
          <p:cNvSpPr/>
          <p:nvPr/>
        </p:nvSpPr>
        <p:spPr>
          <a:xfrm>
            <a:off x="1477536" y="1955378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in - Free security icons">
            <a:extLst>
              <a:ext uri="{FF2B5EF4-FFF2-40B4-BE49-F238E27FC236}">
                <a16:creationId xmlns:a16="http://schemas.microsoft.com/office/drawing/2014/main" id="{65D48D6A-A732-4C40-8E73-E632D826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15" y="2164205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&quot; Icon - Download for free – Iconduck">
            <a:extLst>
              <a:ext uri="{FF2B5EF4-FFF2-40B4-BE49-F238E27FC236}">
                <a16:creationId xmlns:a16="http://schemas.microsoft.com/office/drawing/2014/main" id="{D15BC311-6DD0-4583-BC13-FCEEDDBB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63" y="3668741"/>
            <a:ext cx="945459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min Icons &amp; Symbols">
            <a:extLst>
              <a:ext uri="{FF2B5EF4-FFF2-40B4-BE49-F238E27FC236}">
                <a16:creationId xmlns:a16="http://schemas.microsoft.com/office/drawing/2014/main" id="{2C92A8EB-6FFA-4B04-9B7C-B9868FB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84" y="5095772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BD34FC-DECB-4537-BA60-8136940A2D5B}"/>
              </a:ext>
            </a:extLst>
          </p:cNvPr>
          <p:cNvSpPr/>
          <p:nvPr/>
        </p:nvSpPr>
        <p:spPr>
          <a:xfrm>
            <a:off x="3601475" y="2366506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Administrateur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466DCE-D418-41EC-9F39-E6FEEE103906}"/>
              </a:ext>
            </a:extLst>
          </p:cNvPr>
          <p:cNvSpPr/>
          <p:nvPr/>
        </p:nvSpPr>
        <p:spPr>
          <a:xfrm>
            <a:off x="5874623" y="3871870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Utilisateur final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389C9A-D9E5-4625-87E7-F00E247991AA}"/>
              </a:ext>
            </a:extLst>
          </p:cNvPr>
          <p:cNvSpPr/>
          <p:nvPr/>
        </p:nvSpPr>
        <p:spPr>
          <a:xfrm>
            <a:off x="8130944" y="5298073"/>
            <a:ext cx="2517800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de support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54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7C3424-E57C-4A6F-AEE8-5A1043DF187F}"/>
              </a:ext>
            </a:extLst>
          </p:cNvPr>
          <p:cNvSpPr/>
          <p:nvPr/>
        </p:nvSpPr>
        <p:spPr>
          <a:xfrm>
            <a:off x="-5077193" y="3576480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476408-8D4A-4CE9-A210-AE645C0F84DB}"/>
              </a:ext>
            </a:extLst>
          </p:cNvPr>
          <p:cNvSpPr/>
          <p:nvPr/>
        </p:nvSpPr>
        <p:spPr>
          <a:xfrm>
            <a:off x="-5077193" y="5150193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E50AB-0B12-4BEA-8E7F-2BA09480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: Fonctionnalités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37B8-7307-49D2-BA46-53C2A517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DC4BB4-8774-4083-B79C-4EA136CB6870}"/>
              </a:ext>
            </a:extLst>
          </p:cNvPr>
          <p:cNvSpPr/>
          <p:nvPr/>
        </p:nvSpPr>
        <p:spPr>
          <a:xfrm>
            <a:off x="427364" y="3383806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in - Free security icons">
            <a:extLst>
              <a:ext uri="{FF2B5EF4-FFF2-40B4-BE49-F238E27FC236}">
                <a16:creationId xmlns:a16="http://schemas.microsoft.com/office/drawing/2014/main" id="{65D48D6A-A732-4C40-8E73-E632D826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3" y="3571351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&quot; Icon - Download for free – Iconduck">
            <a:extLst>
              <a:ext uri="{FF2B5EF4-FFF2-40B4-BE49-F238E27FC236}">
                <a16:creationId xmlns:a16="http://schemas.microsoft.com/office/drawing/2014/main" id="{D15BC311-6DD0-4583-BC13-FCEEDDBB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814" y="3784477"/>
            <a:ext cx="945459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min Icons &amp; Symbols">
            <a:extLst>
              <a:ext uri="{FF2B5EF4-FFF2-40B4-BE49-F238E27FC236}">
                <a16:creationId xmlns:a16="http://schemas.microsoft.com/office/drawing/2014/main" id="{2C92A8EB-6FFA-4B04-9B7C-B9868FB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814" y="5359018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466DCE-D418-41EC-9F39-E6FEEE103906}"/>
              </a:ext>
            </a:extLst>
          </p:cNvPr>
          <p:cNvSpPr/>
          <p:nvPr/>
        </p:nvSpPr>
        <p:spPr>
          <a:xfrm>
            <a:off x="-2534361" y="3987608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user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755CC1-28EE-4D50-AC2E-DA45B7D49439}"/>
              </a:ext>
            </a:extLst>
          </p:cNvPr>
          <p:cNvSpPr/>
          <p:nvPr/>
        </p:nvSpPr>
        <p:spPr>
          <a:xfrm>
            <a:off x="-2534362" y="5607325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team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25993A0-0B46-4077-B2C7-87185CD97708}"/>
              </a:ext>
            </a:extLst>
          </p:cNvPr>
          <p:cNvSpPr txBox="1">
            <a:spLocks/>
          </p:cNvSpPr>
          <p:nvPr/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80E8A66-009C-45A5-8E47-43BFF3AD51F1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 flipV="1">
            <a:off x="2157924" y="2053569"/>
            <a:ext cx="1433909" cy="20109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4595574-C05A-4B3F-9D25-2D1BA940369C}"/>
              </a:ext>
            </a:extLst>
          </p:cNvPr>
          <p:cNvSpPr/>
          <p:nvPr/>
        </p:nvSpPr>
        <p:spPr>
          <a:xfrm>
            <a:off x="3591833" y="1783970"/>
            <a:ext cx="3553910" cy="539198"/>
          </a:xfrm>
          <a:custGeom>
            <a:avLst/>
            <a:gdLst>
              <a:gd name="connsiteX0" fmla="*/ 0 w 3553910"/>
              <a:gd name="connsiteY0" fmla="*/ 0 h 539198"/>
              <a:gd name="connsiteX1" fmla="*/ 3553910 w 3553910"/>
              <a:gd name="connsiteY1" fmla="*/ 0 h 539198"/>
              <a:gd name="connsiteX2" fmla="*/ 3553910 w 3553910"/>
              <a:gd name="connsiteY2" fmla="*/ 539198 h 539198"/>
              <a:gd name="connsiteX3" fmla="*/ 0 w 3553910"/>
              <a:gd name="connsiteY3" fmla="*/ 539198 h 539198"/>
              <a:gd name="connsiteX4" fmla="*/ 0 w 3553910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910" h="539198" extrusionOk="0">
                <a:moveTo>
                  <a:pt x="0" y="0"/>
                </a:moveTo>
                <a:cubicBezTo>
                  <a:pt x="899326" y="80708"/>
                  <a:pt x="2029200" y="122634"/>
                  <a:pt x="3553910" y="0"/>
                </a:cubicBezTo>
                <a:cubicBezTo>
                  <a:pt x="3563360" y="166620"/>
                  <a:pt x="3523265" y="472435"/>
                  <a:pt x="3553910" y="539198"/>
                </a:cubicBezTo>
                <a:cubicBezTo>
                  <a:pt x="2301224" y="534494"/>
                  <a:pt x="1409021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Compte personnel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5ACD6-2031-41E8-B355-8B7043353E4B}"/>
              </a:ext>
            </a:extLst>
          </p:cNvPr>
          <p:cNvSpPr/>
          <p:nvPr/>
        </p:nvSpPr>
        <p:spPr>
          <a:xfrm>
            <a:off x="3586854" y="4172418"/>
            <a:ext cx="3558892" cy="539198"/>
          </a:xfrm>
          <a:custGeom>
            <a:avLst/>
            <a:gdLst>
              <a:gd name="connsiteX0" fmla="*/ 0 w 3558892"/>
              <a:gd name="connsiteY0" fmla="*/ 0 h 539198"/>
              <a:gd name="connsiteX1" fmla="*/ 3558892 w 3558892"/>
              <a:gd name="connsiteY1" fmla="*/ 0 h 539198"/>
              <a:gd name="connsiteX2" fmla="*/ 3558892 w 3558892"/>
              <a:gd name="connsiteY2" fmla="*/ 539198 h 539198"/>
              <a:gd name="connsiteX3" fmla="*/ 0 w 3558892"/>
              <a:gd name="connsiteY3" fmla="*/ 539198 h 539198"/>
              <a:gd name="connsiteX4" fmla="*/ 0 w 3558892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892" h="539198" extrusionOk="0">
                <a:moveTo>
                  <a:pt x="0" y="0"/>
                </a:moveTo>
                <a:cubicBezTo>
                  <a:pt x="1741587" y="80708"/>
                  <a:pt x="3180345" y="122634"/>
                  <a:pt x="3558892" y="0"/>
                </a:cubicBezTo>
                <a:cubicBezTo>
                  <a:pt x="3568342" y="166620"/>
                  <a:pt x="3528247" y="472435"/>
                  <a:pt x="3558892" y="539198"/>
                </a:cubicBezTo>
                <a:cubicBezTo>
                  <a:pt x="2444402" y="534494"/>
                  <a:pt x="649564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Gestion des langues et services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64770E-C2AA-4D27-ACAF-6DA861B4F6B2}"/>
              </a:ext>
            </a:extLst>
          </p:cNvPr>
          <p:cNvSpPr/>
          <p:nvPr/>
        </p:nvSpPr>
        <p:spPr>
          <a:xfrm>
            <a:off x="3591836" y="2945585"/>
            <a:ext cx="3553910" cy="539198"/>
          </a:xfrm>
          <a:custGeom>
            <a:avLst/>
            <a:gdLst>
              <a:gd name="connsiteX0" fmla="*/ 0 w 3553910"/>
              <a:gd name="connsiteY0" fmla="*/ 0 h 539198"/>
              <a:gd name="connsiteX1" fmla="*/ 3553910 w 3553910"/>
              <a:gd name="connsiteY1" fmla="*/ 0 h 539198"/>
              <a:gd name="connsiteX2" fmla="*/ 3553910 w 3553910"/>
              <a:gd name="connsiteY2" fmla="*/ 539198 h 539198"/>
              <a:gd name="connsiteX3" fmla="*/ 0 w 3553910"/>
              <a:gd name="connsiteY3" fmla="*/ 539198 h 539198"/>
              <a:gd name="connsiteX4" fmla="*/ 0 w 3553910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910" h="539198" extrusionOk="0">
                <a:moveTo>
                  <a:pt x="0" y="0"/>
                </a:moveTo>
                <a:cubicBezTo>
                  <a:pt x="899326" y="80708"/>
                  <a:pt x="2029200" y="122634"/>
                  <a:pt x="3553910" y="0"/>
                </a:cubicBezTo>
                <a:cubicBezTo>
                  <a:pt x="3563360" y="166620"/>
                  <a:pt x="3523265" y="472435"/>
                  <a:pt x="3553910" y="539198"/>
                </a:cubicBezTo>
                <a:cubicBezTo>
                  <a:pt x="2301224" y="534494"/>
                  <a:pt x="1409021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et gestion des comptes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50C8BF-AF72-48D3-8B13-75DDAB0F0F8A}"/>
              </a:ext>
            </a:extLst>
          </p:cNvPr>
          <p:cNvSpPr/>
          <p:nvPr/>
        </p:nvSpPr>
        <p:spPr>
          <a:xfrm>
            <a:off x="3586853" y="5400746"/>
            <a:ext cx="3558893" cy="539198"/>
          </a:xfrm>
          <a:custGeom>
            <a:avLst/>
            <a:gdLst>
              <a:gd name="connsiteX0" fmla="*/ 0 w 3558893"/>
              <a:gd name="connsiteY0" fmla="*/ 0 h 539198"/>
              <a:gd name="connsiteX1" fmla="*/ 3558893 w 3558893"/>
              <a:gd name="connsiteY1" fmla="*/ 0 h 539198"/>
              <a:gd name="connsiteX2" fmla="*/ 3558893 w 3558893"/>
              <a:gd name="connsiteY2" fmla="*/ 539198 h 539198"/>
              <a:gd name="connsiteX3" fmla="*/ 0 w 3558893"/>
              <a:gd name="connsiteY3" fmla="*/ 539198 h 539198"/>
              <a:gd name="connsiteX4" fmla="*/ 0 w 355889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893" h="539198" extrusionOk="0">
                <a:moveTo>
                  <a:pt x="0" y="0"/>
                </a:moveTo>
                <a:cubicBezTo>
                  <a:pt x="1740615" y="80708"/>
                  <a:pt x="3179435" y="122634"/>
                  <a:pt x="3558893" y="0"/>
                </a:cubicBezTo>
                <a:cubicBezTo>
                  <a:pt x="3568343" y="166620"/>
                  <a:pt x="3528248" y="472435"/>
                  <a:pt x="3558893" y="539198"/>
                </a:cubicBezTo>
                <a:cubicBezTo>
                  <a:pt x="2445572" y="534494"/>
                  <a:pt x="649697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Test et utilisation de la plateforme</a:t>
            </a:r>
            <a:endParaRPr lang="en-US" dirty="0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FD100F0-32EE-4FCF-96EF-09DD341BCE98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 flipV="1">
            <a:off x="2157924" y="3215184"/>
            <a:ext cx="1433912" cy="8493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860FF4F-BBF8-4E6F-BFB2-6AACDCAE1E0A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2157924" y="4064534"/>
            <a:ext cx="1428930" cy="37748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0CF34F7-5560-42E6-A83A-378043E71E64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>
          <a:xfrm>
            <a:off x="2157924" y="4064534"/>
            <a:ext cx="1428929" cy="16058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DC9059B-5C2F-417B-820F-0089CAEFCD58}"/>
              </a:ext>
            </a:extLst>
          </p:cNvPr>
          <p:cNvSpPr/>
          <p:nvPr/>
        </p:nvSpPr>
        <p:spPr>
          <a:xfrm>
            <a:off x="7544106" y="1767230"/>
            <a:ext cx="2690677" cy="57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Déconnexion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1CC94E-EBEF-4C53-88CC-32EAF6BDDBE5}"/>
              </a:ext>
            </a:extLst>
          </p:cNvPr>
          <p:cNvSpPr/>
          <p:nvPr/>
        </p:nvSpPr>
        <p:spPr>
          <a:xfrm>
            <a:off x="7544106" y="2603727"/>
            <a:ext cx="4127478" cy="122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Créer les comptes pour les utilisateurs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Gérer les comptes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074893-0A57-4D5D-BA10-E6D3F24505DB}"/>
              </a:ext>
            </a:extLst>
          </p:cNvPr>
          <p:cNvSpPr/>
          <p:nvPr/>
        </p:nvSpPr>
        <p:spPr>
          <a:xfrm>
            <a:off x="7539124" y="5166216"/>
            <a:ext cx="4652876" cy="10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Tester les fonctionnalités et les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Exploiter la plateforme en tant qu’utilisateur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0861D0-786F-4D42-B241-F5C8FA6BD1FE}"/>
              </a:ext>
            </a:extLst>
          </p:cNvPr>
          <p:cNvSpPr/>
          <p:nvPr/>
        </p:nvSpPr>
        <p:spPr>
          <a:xfrm>
            <a:off x="7539124" y="3953675"/>
            <a:ext cx="4413433" cy="97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Acheter des nouveaux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Ajouter ou supprimer des langues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81C27C-2F2B-44A2-BC6D-3941061BCE2D}"/>
              </a:ext>
            </a:extLst>
          </p:cNvPr>
          <p:cNvSpPr/>
          <p:nvPr/>
        </p:nvSpPr>
        <p:spPr>
          <a:xfrm>
            <a:off x="217918" y="2661328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Administrateur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74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7C3424-E57C-4A6F-AEE8-5A1043DF187F}"/>
              </a:ext>
            </a:extLst>
          </p:cNvPr>
          <p:cNvSpPr/>
          <p:nvPr/>
        </p:nvSpPr>
        <p:spPr>
          <a:xfrm>
            <a:off x="520416" y="3389763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476408-8D4A-4CE9-A210-AE645C0F84DB}"/>
              </a:ext>
            </a:extLst>
          </p:cNvPr>
          <p:cNvSpPr/>
          <p:nvPr/>
        </p:nvSpPr>
        <p:spPr>
          <a:xfrm>
            <a:off x="-5082099" y="5155682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E50AB-0B12-4BEA-8E7F-2BA09480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: Fonctionnalités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37B8-7307-49D2-BA46-53C2A517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DC4BB4-8774-4083-B79C-4EA136CB6870}"/>
              </a:ext>
            </a:extLst>
          </p:cNvPr>
          <p:cNvSpPr/>
          <p:nvPr/>
        </p:nvSpPr>
        <p:spPr>
          <a:xfrm>
            <a:off x="-5082099" y="1866900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in - Free security icons">
            <a:extLst>
              <a:ext uri="{FF2B5EF4-FFF2-40B4-BE49-F238E27FC236}">
                <a16:creationId xmlns:a16="http://schemas.microsoft.com/office/drawing/2014/main" id="{65D48D6A-A732-4C40-8E73-E632D826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8720" y="2075727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&quot; Icon - Download for free – Iconduck">
            <a:extLst>
              <a:ext uri="{FF2B5EF4-FFF2-40B4-BE49-F238E27FC236}">
                <a16:creationId xmlns:a16="http://schemas.microsoft.com/office/drawing/2014/main" id="{D15BC311-6DD0-4583-BC13-FCEEDDBB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597760"/>
            <a:ext cx="945459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min Icons &amp; Symbols">
            <a:extLst>
              <a:ext uri="{FF2B5EF4-FFF2-40B4-BE49-F238E27FC236}">
                <a16:creationId xmlns:a16="http://schemas.microsoft.com/office/drawing/2014/main" id="{2C92A8EB-6FFA-4B04-9B7C-B9868FB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8720" y="5364507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BD34FC-DECB-4537-BA60-8136940A2D5B}"/>
              </a:ext>
            </a:extLst>
          </p:cNvPr>
          <p:cNvSpPr/>
          <p:nvPr/>
        </p:nvSpPr>
        <p:spPr>
          <a:xfrm>
            <a:off x="-2539266" y="2323168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user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755CC1-28EE-4D50-AC2E-DA45B7D49439}"/>
              </a:ext>
            </a:extLst>
          </p:cNvPr>
          <p:cNvSpPr/>
          <p:nvPr/>
        </p:nvSpPr>
        <p:spPr>
          <a:xfrm>
            <a:off x="-2539268" y="5612814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team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96465B3-3C09-452D-A84B-49980EFC993F}"/>
              </a:ext>
            </a:extLst>
          </p:cNvPr>
          <p:cNvCxnSpPr>
            <a:cxnSpLocks/>
            <a:stCxn id="20" idx="3"/>
            <a:endCxn id="7" idx="1"/>
          </p:cNvCxnSpPr>
          <p:nvPr/>
        </p:nvCxnSpPr>
        <p:spPr>
          <a:xfrm flipV="1">
            <a:off x="2250976" y="2053569"/>
            <a:ext cx="1340857" cy="201692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2BC785A-D918-4010-BEB4-0958DECB5A0E}"/>
              </a:ext>
            </a:extLst>
          </p:cNvPr>
          <p:cNvSpPr/>
          <p:nvPr/>
        </p:nvSpPr>
        <p:spPr>
          <a:xfrm>
            <a:off x="3591833" y="1783970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Compte personnel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CF820-8EF0-405C-85AE-5060632DA113}"/>
              </a:ext>
            </a:extLst>
          </p:cNvPr>
          <p:cNvSpPr/>
          <p:nvPr/>
        </p:nvSpPr>
        <p:spPr>
          <a:xfrm>
            <a:off x="3586854" y="4172418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Traduction de contenu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404D0-6F69-4E14-8150-DA35F0FEB5FF}"/>
              </a:ext>
            </a:extLst>
          </p:cNvPr>
          <p:cNvSpPr/>
          <p:nvPr/>
        </p:nvSpPr>
        <p:spPr>
          <a:xfrm>
            <a:off x="3591836" y="2945585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Salle virtuelle (Réunion, cours)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542E86-EE5F-4E49-B3EA-91652A245830}"/>
              </a:ext>
            </a:extLst>
          </p:cNvPr>
          <p:cNvSpPr/>
          <p:nvPr/>
        </p:nvSpPr>
        <p:spPr>
          <a:xfrm>
            <a:off x="3586853" y="5400746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Personnalisation du compte</a:t>
            </a:r>
            <a:endParaRPr lang="en-US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43A3174-053E-4833-9477-5058D76CCC24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2250976" y="3215184"/>
            <a:ext cx="1340860" cy="85530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B81E1BA-5063-4AA6-B305-47A26700226D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250976" y="4070491"/>
            <a:ext cx="1335878" cy="37152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47BDE3D-B42A-4950-AC3B-BB90CF022A79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250976" y="4070491"/>
            <a:ext cx="1335877" cy="159985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0A8B708-3F1A-4029-A97D-CAA3A9A88D03}"/>
              </a:ext>
            </a:extLst>
          </p:cNvPr>
          <p:cNvSpPr/>
          <p:nvPr/>
        </p:nvSpPr>
        <p:spPr>
          <a:xfrm>
            <a:off x="7544106" y="1767230"/>
            <a:ext cx="2690677" cy="57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Déconnexion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0929BF-7A87-45EC-8893-7AB5026D77AD}"/>
              </a:ext>
            </a:extLst>
          </p:cNvPr>
          <p:cNvSpPr/>
          <p:nvPr/>
        </p:nvSpPr>
        <p:spPr>
          <a:xfrm>
            <a:off x="7544106" y="2603727"/>
            <a:ext cx="4127478" cy="122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voix, gestes et 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Recevoir voix, gestes et 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Transcrire la conversation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23FAD-3613-4AFB-8BE7-77BC361A6E3E}"/>
              </a:ext>
            </a:extLst>
          </p:cNvPr>
          <p:cNvSpPr/>
          <p:nvPr/>
        </p:nvSpPr>
        <p:spPr>
          <a:xfrm>
            <a:off x="7539124" y="3826641"/>
            <a:ext cx="4335522" cy="122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Traduction de gestes visuels.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Traduction de contenus sonores.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Transcription de paroles et de gestes.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334FE4-3E1E-4C66-8F8A-5B6E6D256F6C}"/>
              </a:ext>
            </a:extLst>
          </p:cNvPr>
          <p:cNvSpPr/>
          <p:nvPr/>
        </p:nvSpPr>
        <p:spPr>
          <a:xfrm>
            <a:off x="7539124" y="5166216"/>
            <a:ext cx="4005470" cy="10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Profil : Bio, Photo,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Paramètres : Langue, Texte, Avatar, Son, Internet et appareils</a:t>
            </a:r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75F063-F84C-4E79-A531-01A6DF525046}"/>
              </a:ext>
            </a:extLst>
          </p:cNvPr>
          <p:cNvSpPr/>
          <p:nvPr/>
        </p:nvSpPr>
        <p:spPr>
          <a:xfrm>
            <a:off x="310969" y="2663896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Utilisateur final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62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7C3424-E57C-4A6F-AEE8-5A1043DF187F}"/>
              </a:ext>
            </a:extLst>
          </p:cNvPr>
          <p:cNvSpPr/>
          <p:nvPr/>
        </p:nvSpPr>
        <p:spPr>
          <a:xfrm>
            <a:off x="-5458737" y="3199832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476408-8D4A-4CE9-A210-AE645C0F84DB}"/>
              </a:ext>
            </a:extLst>
          </p:cNvPr>
          <p:cNvSpPr/>
          <p:nvPr/>
        </p:nvSpPr>
        <p:spPr>
          <a:xfrm>
            <a:off x="477050" y="3335324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E50AB-0B12-4BEA-8E7F-2BA09480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: Fonctionnalités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37B8-7307-49D2-BA46-53C2A517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DC4BB4-8774-4083-B79C-4EA136CB6870}"/>
              </a:ext>
            </a:extLst>
          </p:cNvPr>
          <p:cNvSpPr/>
          <p:nvPr/>
        </p:nvSpPr>
        <p:spPr>
          <a:xfrm>
            <a:off x="-5458737" y="1484763"/>
            <a:ext cx="1730560" cy="1361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in - Free security icons">
            <a:extLst>
              <a:ext uri="{FF2B5EF4-FFF2-40B4-BE49-F238E27FC236}">
                <a16:creationId xmlns:a16="http://schemas.microsoft.com/office/drawing/2014/main" id="{65D48D6A-A732-4C40-8E73-E632D826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5358" y="1693590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&quot; Icon - Download for free – Iconduck">
            <a:extLst>
              <a:ext uri="{FF2B5EF4-FFF2-40B4-BE49-F238E27FC236}">
                <a16:creationId xmlns:a16="http://schemas.microsoft.com/office/drawing/2014/main" id="{D15BC311-6DD0-4583-BC13-FCEEDDBB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5358" y="3407829"/>
            <a:ext cx="945459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min Icons &amp; Symbols">
            <a:extLst>
              <a:ext uri="{FF2B5EF4-FFF2-40B4-BE49-F238E27FC236}">
                <a16:creationId xmlns:a16="http://schemas.microsoft.com/office/drawing/2014/main" id="{2C92A8EB-6FFA-4B04-9B7C-B9868FB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9" y="3544149"/>
            <a:ext cx="943803" cy="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BD34FC-DECB-4537-BA60-8136940A2D5B}"/>
              </a:ext>
            </a:extLst>
          </p:cNvPr>
          <p:cNvSpPr/>
          <p:nvPr/>
        </p:nvSpPr>
        <p:spPr>
          <a:xfrm>
            <a:off x="-2915904" y="1941031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user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466DCE-D418-41EC-9F39-E6FEEE103906}"/>
              </a:ext>
            </a:extLst>
          </p:cNvPr>
          <p:cNvSpPr/>
          <p:nvPr/>
        </p:nvSpPr>
        <p:spPr>
          <a:xfrm>
            <a:off x="-2915905" y="3610960"/>
            <a:ext cx="2149453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user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755CC1-28EE-4D50-AC2E-DA45B7D49439}"/>
              </a:ext>
            </a:extLst>
          </p:cNvPr>
          <p:cNvSpPr/>
          <p:nvPr/>
        </p:nvSpPr>
        <p:spPr>
          <a:xfrm>
            <a:off x="83430" y="2370161"/>
            <a:ext cx="2517800" cy="539198"/>
          </a:xfrm>
          <a:prstGeom prst="round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de support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298A167-A4CD-49BA-9E25-E9DBD403E80E}"/>
              </a:ext>
            </a:extLst>
          </p:cNvPr>
          <p:cNvSpPr txBox="1">
            <a:spLocks/>
          </p:cNvSpPr>
          <p:nvPr/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94C5130-9CD0-43E0-9D9A-3D1754D25AB9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2207610" y="2053569"/>
            <a:ext cx="1384223" cy="196248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3788F-B589-4C2F-B713-8A11C0EAD067}"/>
              </a:ext>
            </a:extLst>
          </p:cNvPr>
          <p:cNvSpPr/>
          <p:nvPr/>
        </p:nvSpPr>
        <p:spPr>
          <a:xfrm>
            <a:off x="3591833" y="1783970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Compte personnel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A79181-F7A7-4D96-9F7E-BCCC01974131}"/>
              </a:ext>
            </a:extLst>
          </p:cNvPr>
          <p:cNvSpPr/>
          <p:nvPr/>
        </p:nvSpPr>
        <p:spPr>
          <a:xfrm>
            <a:off x="3586854" y="4172418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Assurer la disponibilité des mises à jour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91F84D-A9E0-46C4-A998-BED02F7D69C3}"/>
              </a:ext>
            </a:extLst>
          </p:cNvPr>
          <p:cNvSpPr/>
          <p:nvPr/>
        </p:nvSpPr>
        <p:spPr>
          <a:xfrm>
            <a:off x="3591836" y="2945585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Assurer la qualité d’utilisation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C02396-FED0-4C69-900B-EF828916F6E8}"/>
              </a:ext>
            </a:extLst>
          </p:cNvPr>
          <p:cNvSpPr/>
          <p:nvPr/>
        </p:nvSpPr>
        <p:spPr>
          <a:xfrm>
            <a:off x="3586853" y="5400746"/>
            <a:ext cx="3471083" cy="539198"/>
          </a:xfrm>
          <a:custGeom>
            <a:avLst/>
            <a:gdLst>
              <a:gd name="connsiteX0" fmla="*/ 0 w 3471083"/>
              <a:gd name="connsiteY0" fmla="*/ 0 h 539198"/>
              <a:gd name="connsiteX1" fmla="*/ 3471083 w 3471083"/>
              <a:gd name="connsiteY1" fmla="*/ 0 h 539198"/>
              <a:gd name="connsiteX2" fmla="*/ 3471083 w 3471083"/>
              <a:gd name="connsiteY2" fmla="*/ 539198 h 539198"/>
              <a:gd name="connsiteX3" fmla="*/ 0 w 3471083"/>
              <a:gd name="connsiteY3" fmla="*/ 539198 h 539198"/>
              <a:gd name="connsiteX4" fmla="*/ 0 w 3471083"/>
              <a:gd name="connsiteY4" fmla="*/ 0 h 5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83" h="539198" extrusionOk="0">
                <a:moveTo>
                  <a:pt x="0" y="0"/>
                </a:moveTo>
                <a:cubicBezTo>
                  <a:pt x="1035358" y="80708"/>
                  <a:pt x="2583695" y="122634"/>
                  <a:pt x="3471083" y="0"/>
                </a:cubicBezTo>
                <a:cubicBezTo>
                  <a:pt x="3480533" y="166620"/>
                  <a:pt x="3440438" y="472435"/>
                  <a:pt x="3471083" y="539198"/>
                </a:cubicBezTo>
                <a:cubicBezTo>
                  <a:pt x="2443222" y="534494"/>
                  <a:pt x="1475655" y="616219"/>
                  <a:pt x="0" y="539198"/>
                </a:cubicBezTo>
                <a:cubicBezTo>
                  <a:pt x="37531" y="360412"/>
                  <a:pt x="20418" y="80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tx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Lancer la maintenance</a:t>
            </a:r>
            <a:endParaRPr lang="en-US" dirty="0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AEED094-A928-4A2F-93D9-C00C82D7F80F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 flipV="1">
            <a:off x="2207610" y="3215184"/>
            <a:ext cx="1384226" cy="8008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AA30F05-D710-40AF-B146-DAF7F06A4AF4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2207610" y="4016052"/>
            <a:ext cx="1379244" cy="4259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0DC9E66-32C2-4AFA-AE1E-9EF929A1ABA8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207610" y="4016052"/>
            <a:ext cx="1379243" cy="165429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EC78862-ED6A-4D11-8256-FBFC6BCFCCBB}"/>
              </a:ext>
            </a:extLst>
          </p:cNvPr>
          <p:cNvSpPr/>
          <p:nvPr/>
        </p:nvSpPr>
        <p:spPr>
          <a:xfrm>
            <a:off x="7544106" y="1767230"/>
            <a:ext cx="2690677" cy="57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Déconnexion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E7D0C6-B7A0-4EC6-BD4B-60DE03ACB3F0}"/>
              </a:ext>
            </a:extLst>
          </p:cNvPr>
          <p:cNvSpPr/>
          <p:nvPr/>
        </p:nvSpPr>
        <p:spPr>
          <a:xfrm>
            <a:off x="7544106" y="2603727"/>
            <a:ext cx="4127478" cy="122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Superviser les 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Contrôler la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Etablir les réparations sans arrêt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2B751B-2A16-49F0-990E-B57CBFC5A19E}"/>
              </a:ext>
            </a:extLst>
          </p:cNvPr>
          <p:cNvSpPr/>
          <p:nvPr/>
        </p:nvSpPr>
        <p:spPr>
          <a:xfrm>
            <a:off x="7539124" y="3826641"/>
            <a:ext cx="4335522" cy="122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Décider les améliorations nécessaires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Planifier et préparer les mises à jour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C9C116-D670-4A0F-9D87-B347B80B3280}"/>
              </a:ext>
            </a:extLst>
          </p:cNvPr>
          <p:cNvSpPr/>
          <p:nvPr/>
        </p:nvSpPr>
        <p:spPr>
          <a:xfrm>
            <a:off x="7539124" y="5166216"/>
            <a:ext cx="4335522" cy="10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Programmer l’arrêt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Réparer et améliorer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Mettre à jour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48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{4CF099D8-AB87-4898-9BF4-8A25B3983850}tf11665031_win32</Template>
  <TotalTime>420</TotalTime>
  <Words>583</Words>
  <Application>Microsoft Office PowerPoint</Application>
  <PresentationFormat>Widescreen</PresentationFormat>
  <Paragraphs>194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Wingdings 2</vt:lpstr>
      <vt:lpstr>SlateVTI</vt:lpstr>
      <vt:lpstr>Sign Translating platform STP</vt:lpstr>
      <vt:lpstr>Plan</vt:lpstr>
      <vt:lpstr>Introduction</vt:lpstr>
      <vt:lpstr>Introduction</vt:lpstr>
      <vt:lpstr>Etude : Evolution du besoin</vt:lpstr>
      <vt:lpstr>Etude : Fonctionnalités</vt:lpstr>
      <vt:lpstr>Etude : Fonctionnalités</vt:lpstr>
      <vt:lpstr>Etude : Fonctionnalités</vt:lpstr>
      <vt:lpstr>Etude : Fonctionnalités</vt:lpstr>
      <vt:lpstr>Etude : Contraintes</vt:lpstr>
      <vt:lpstr>Brainstorming</vt:lpstr>
      <vt:lpstr>Synthèse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Translating platform STP</dc:title>
  <dc:creator>issam</dc:creator>
  <cp:lastModifiedBy>issam</cp:lastModifiedBy>
  <cp:revision>57</cp:revision>
  <dcterms:created xsi:type="dcterms:W3CDTF">2024-09-09T09:07:40Z</dcterms:created>
  <dcterms:modified xsi:type="dcterms:W3CDTF">2024-09-10T09:53:13Z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